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oppins Bold" charset="1" panose="00000800000000000000"/>
      <p:regular r:id="rId16"/>
    </p:embeddedFont>
    <p:embeddedFont>
      <p:font typeface="Poppins Semi-Bold" charset="1" panose="00000700000000000000"/>
      <p:regular r:id="rId17"/>
    </p:embeddedFont>
    <p:embeddedFont>
      <p:font typeface="Poppins" charset="1" panose="00000500000000000000"/>
      <p:regular r:id="rId18"/>
    </p:embeddedFont>
    <p:embeddedFont>
      <p:font typeface="Poppins Medium" charset="1" panose="00000600000000000000"/>
      <p:regular r:id="rId19"/>
    </p:embeddedFont>
    <p:embeddedFont>
      <p:font typeface="League Spartan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43.png" Type="http://schemas.openxmlformats.org/officeDocument/2006/relationships/image"/><Relationship Id="rId8" Target="../media/image4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4.png" Type="http://schemas.openxmlformats.org/officeDocument/2006/relationships/image"/><Relationship Id="rId12" Target="../media/image5.svg" Type="http://schemas.openxmlformats.org/officeDocument/2006/relationships/image"/><Relationship Id="rId13" Target="../media/image6.png" Type="http://schemas.openxmlformats.org/officeDocument/2006/relationships/image"/><Relationship Id="rId14" Target="../media/image7.svg" Type="http://schemas.openxmlformats.org/officeDocument/2006/relationships/image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0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6.png" Type="http://schemas.openxmlformats.org/officeDocument/2006/relationships/image"/><Relationship Id="rId14" Target="../media/image7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13" Target="../media/image37.png" Type="http://schemas.openxmlformats.org/officeDocument/2006/relationships/image"/><Relationship Id="rId2" Target="../media/image1.pn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42.png" Type="http://schemas.openxmlformats.org/officeDocument/2006/relationships/image"/><Relationship Id="rId2" Target="../media/image10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-1173666"/>
            <a:ext cx="8954429" cy="10431966"/>
            <a:chOff x="0" y="0"/>
            <a:chExt cx="884388" cy="103031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84388" cy="1030318"/>
            </a:xfrm>
            <a:custGeom>
              <a:avLst/>
              <a:gdLst/>
              <a:ahLst/>
              <a:cxnLst/>
              <a:rect r="r" b="b" t="t" l="l"/>
              <a:pathLst>
                <a:path h="1030318" w="884388">
                  <a:moveTo>
                    <a:pt x="86459" y="0"/>
                  </a:moveTo>
                  <a:lnTo>
                    <a:pt x="797929" y="0"/>
                  </a:lnTo>
                  <a:cubicBezTo>
                    <a:pt x="845679" y="0"/>
                    <a:pt x="884388" y="38709"/>
                    <a:pt x="884388" y="86459"/>
                  </a:cubicBezTo>
                  <a:lnTo>
                    <a:pt x="884388" y="943859"/>
                  </a:lnTo>
                  <a:cubicBezTo>
                    <a:pt x="884388" y="991609"/>
                    <a:pt x="845679" y="1030318"/>
                    <a:pt x="797929" y="1030318"/>
                  </a:cubicBezTo>
                  <a:lnTo>
                    <a:pt x="86459" y="1030318"/>
                  </a:lnTo>
                  <a:cubicBezTo>
                    <a:pt x="38709" y="1030318"/>
                    <a:pt x="0" y="991609"/>
                    <a:pt x="0" y="943859"/>
                  </a:cubicBezTo>
                  <a:lnTo>
                    <a:pt x="0" y="86459"/>
                  </a:lnTo>
                  <a:cubicBezTo>
                    <a:pt x="0" y="38709"/>
                    <a:pt x="38709" y="0"/>
                    <a:pt x="86459" y="0"/>
                  </a:cubicBezTo>
                  <a:close/>
                </a:path>
              </a:pathLst>
            </a:custGeom>
            <a:solidFill>
              <a:srgbClr val="E4EB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867829" y="7331839"/>
            <a:ext cx="7276171" cy="982215"/>
            <a:chOff x="0" y="0"/>
            <a:chExt cx="2015393" cy="2720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5393" cy="272059"/>
            </a:xfrm>
            <a:custGeom>
              <a:avLst/>
              <a:gdLst/>
              <a:ahLst/>
              <a:cxnLst/>
              <a:rect r="r" b="b" t="t" l="l"/>
              <a:pathLst>
                <a:path h="272059" w="2015393">
                  <a:moveTo>
                    <a:pt x="1007696" y="0"/>
                  </a:moveTo>
                  <a:cubicBezTo>
                    <a:pt x="451161" y="0"/>
                    <a:pt x="0" y="60903"/>
                    <a:pt x="0" y="136030"/>
                  </a:cubicBezTo>
                  <a:cubicBezTo>
                    <a:pt x="0" y="211157"/>
                    <a:pt x="451161" y="272059"/>
                    <a:pt x="1007696" y="272059"/>
                  </a:cubicBezTo>
                  <a:cubicBezTo>
                    <a:pt x="1564232" y="272059"/>
                    <a:pt x="2015393" y="211157"/>
                    <a:pt x="2015393" y="136030"/>
                  </a:cubicBezTo>
                  <a:cubicBezTo>
                    <a:pt x="2015393" y="60903"/>
                    <a:pt x="1564232" y="0"/>
                    <a:pt x="1007696" y="0"/>
                  </a:cubicBezTo>
                  <a:close/>
                </a:path>
              </a:pathLst>
            </a:custGeom>
            <a:solidFill>
              <a:srgbClr val="474D8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88943" y="-60219"/>
              <a:ext cx="1637507" cy="306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4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867829" y="1800159"/>
            <a:ext cx="7276171" cy="6138442"/>
          </a:xfrm>
          <a:custGeom>
            <a:avLst/>
            <a:gdLst/>
            <a:ahLst/>
            <a:cxnLst/>
            <a:rect r="r" b="b" t="t" l="l"/>
            <a:pathLst>
              <a:path h="6138442" w="7276171">
                <a:moveTo>
                  <a:pt x="0" y="0"/>
                </a:moveTo>
                <a:lnTo>
                  <a:pt x="7276171" y="0"/>
                </a:lnTo>
                <a:lnTo>
                  <a:pt x="7276171" y="6138442"/>
                </a:lnTo>
                <a:lnTo>
                  <a:pt x="0" y="6138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10840502" y="4950566"/>
            <a:ext cx="6421545" cy="0"/>
          </a:xfrm>
          <a:prstGeom prst="line">
            <a:avLst/>
          </a:prstGeom>
          <a:ln cap="flat" w="47625">
            <a:solidFill>
              <a:srgbClr val="575DA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6312616" y="819609"/>
            <a:ext cx="1085893" cy="418182"/>
            <a:chOff x="0" y="0"/>
            <a:chExt cx="1447857" cy="557575"/>
          </a:xfrm>
        </p:grpSpPr>
        <p:sp>
          <p:nvSpPr>
            <p:cNvPr name="Freeform 11" id="11"/>
            <p:cNvSpPr/>
            <p:nvPr/>
          </p:nvSpPr>
          <p:spPr>
            <a:xfrm flipH="false" flipV="true" rot="0">
              <a:off x="0" y="0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3" y="546352"/>
                  </a:lnTo>
                  <a:lnTo>
                    <a:pt x="780503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/>
            <p:nvPr/>
          </p:nvGrpSpPr>
          <p:grpSpPr>
            <a:xfrm rot="-10800000">
              <a:off x="901505" y="11223"/>
              <a:ext cx="546352" cy="546352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grpSp>
        <p:nvGrpSpPr>
          <p:cNvPr name="Group 15" id="15"/>
          <p:cNvGrpSpPr/>
          <p:nvPr/>
        </p:nvGrpSpPr>
        <p:grpSpPr>
          <a:xfrm rot="0">
            <a:off x="10733489" y="9053418"/>
            <a:ext cx="1085893" cy="409764"/>
            <a:chOff x="0" y="0"/>
            <a:chExt cx="1447857" cy="546352"/>
          </a:xfrm>
        </p:grpSpPr>
        <p:sp>
          <p:nvSpPr>
            <p:cNvPr name="Freeform 16" id="16"/>
            <p:cNvSpPr/>
            <p:nvPr/>
          </p:nvSpPr>
          <p:spPr>
            <a:xfrm flipH="false" flipV="true" rot="0">
              <a:off x="667354" y="0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3" y="546352"/>
                  </a:lnTo>
                  <a:lnTo>
                    <a:pt x="780503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-10800000">
              <a:off x="0" y="0"/>
              <a:ext cx="546352" cy="546352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0">
            <a:off x="10840502" y="5350000"/>
            <a:ext cx="6421545" cy="2181948"/>
            <a:chOff x="0" y="0"/>
            <a:chExt cx="1691271" cy="574669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91271" cy="574669"/>
            </a:xfrm>
            <a:custGeom>
              <a:avLst/>
              <a:gdLst/>
              <a:ahLst/>
              <a:cxnLst/>
              <a:rect r="r" b="b" t="t" l="l"/>
              <a:pathLst>
                <a:path h="574669" w="1691271">
                  <a:moveTo>
                    <a:pt x="61486" y="0"/>
                  </a:moveTo>
                  <a:lnTo>
                    <a:pt x="1629785" y="0"/>
                  </a:lnTo>
                  <a:cubicBezTo>
                    <a:pt x="1646092" y="0"/>
                    <a:pt x="1661731" y="6478"/>
                    <a:pt x="1673262" y="18009"/>
                  </a:cubicBezTo>
                  <a:cubicBezTo>
                    <a:pt x="1684793" y="29540"/>
                    <a:pt x="1691271" y="45179"/>
                    <a:pt x="1691271" y="61486"/>
                  </a:cubicBezTo>
                  <a:lnTo>
                    <a:pt x="1691271" y="513183"/>
                  </a:lnTo>
                  <a:cubicBezTo>
                    <a:pt x="1691271" y="529490"/>
                    <a:pt x="1684793" y="545130"/>
                    <a:pt x="1673262" y="556660"/>
                  </a:cubicBezTo>
                  <a:cubicBezTo>
                    <a:pt x="1661731" y="568191"/>
                    <a:pt x="1646092" y="574669"/>
                    <a:pt x="1629785" y="574669"/>
                  </a:cubicBezTo>
                  <a:lnTo>
                    <a:pt x="61486" y="574669"/>
                  </a:lnTo>
                  <a:cubicBezTo>
                    <a:pt x="45179" y="574669"/>
                    <a:pt x="29540" y="568191"/>
                    <a:pt x="18009" y="556660"/>
                  </a:cubicBezTo>
                  <a:cubicBezTo>
                    <a:pt x="6478" y="545130"/>
                    <a:pt x="0" y="529490"/>
                    <a:pt x="0" y="513183"/>
                  </a:cubicBezTo>
                  <a:lnTo>
                    <a:pt x="0" y="61486"/>
                  </a:lnTo>
                  <a:cubicBezTo>
                    <a:pt x="0" y="45179"/>
                    <a:pt x="6478" y="29540"/>
                    <a:pt x="18009" y="18009"/>
                  </a:cubicBezTo>
                  <a:cubicBezTo>
                    <a:pt x="29540" y="6478"/>
                    <a:pt x="45179" y="0"/>
                    <a:pt x="614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691271" cy="6318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456841" y="1800159"/>
            <a:ext cx="1143718" cy="1214373"/>
          </a:xfrm>
          <a:custGeom>
            <a:avLst/>
            <a:gdLst/>
            <a:ahLst/>
            <a:cxnLst/>
            <a:rect r="r" b="b" t="t" l="l"/>
            <a:pathLst>
              <a:path h="1214373" w="1143718">
                <a:moveTo>
                  <a:pt x="0" y="0"/>
                </a:moveTo>
                <a:lnTo>
                  <a:pt x="1143718" y="0"/>
                </a:lnTo>
                <a:lnTo>
                  <a:pt x="1143718" y="1214372"/>
                </a:lnTo>
                <a:lnTo>
                  <a:pt x="0" y="12143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976964" y="2712760"/>
            <a:ext cx="6421545" cy="1672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7"/>
              </a:lnSpc>
            </a:pPr>
            <a:r>
              <a:rPr lang="en-US" sz="6399" b="true">
                <a:solidFill>
                  <a:srgbClr val="575DA0"/>
                </a:solidFill>
                <a:latin typeface="Poppins Bold"/>
                <a:ea typeface="Poppins Bold"/>
                <a:cs typeface="Poppins Bold"/>
                <a:sym typeface="Poppins Bold"/>
              </a:rPr>
              <a:t>BİRLİKTE GÜZEL YAŞAMAK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086596" y="5754532"/>
            <a:ext cx="5929358" cy="1334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7"/>
              </a:lnSpc>
            </a:pPr>
            <a:r>
              <a:rPr lang="en-US" b="true" sz="2797">
                <a:solidFill>
                  <a:srgbClr val="575DA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</a:t>
            </a:r>
            <a:r>
              <a:rPr lang="en-US" b="true" sz="2797">
                <a:solidFill>
                  <a:srgbClr val="575DA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ilede İletişim</a:t>
            </a:r>
          </a:p>
          <a:p>
            <a:pPr algn="l">
              <a:lnSpc>
                <a:spcPts val="3497"/>
              </a:lnSpc>
            </a:pPr>
            <a:r>
              <a:rPr lang="en-US" b="true" sz="2797">
                <a:solidFill>
                  <a:srgbClr val="575DA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Sosyal Beceriler</a:t>
            </a:r>
          </a:p>
          <a:p>
            <a:pPr algn="l">
              <a:lnSpc>
                <a:spcPts val="3497"/>
              </a:lnSpc>
            </a:pPr>
            <a:r>
              <a:rPr lang="en-US" b="true" sz="2797">
                <a:solidFill>
                  <a:srgbClr val="575DA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Çocuk Hakları ve Çocuk Kıymeti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054418" y="4596195"/>
            <a:ext cx="409764" cy="1094610"/>
            <a:chOff x="0" y="0"/>
            <a:chExt cx="546352" cy="1459481"/>
          </a:xfrm>
        </p:grpSpPr>
        <p:sp>
          <p:nvSpPr>
            <p:cNvPr name="Freeform 4" id="4"/>
            <p:cNvSpPr/>
            <p:nvPr/>
          </p:nvSpPr>
          <p:spPr>
            <a:xfrm flipH="false" flipV="true" rot="-5400000">
              <a:off x="-117076" y="117076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4" y="546352"/>
                  </a:lnTo>
                  <a:lnTo>
                    <a:pt x="780504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5400000">
              <a:off x="0" y="913128"/>
              <a:ext cx="546352" cy="546352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grpSp>
        <p:nvGrpSpPr>
          <p:cNvPr name="Group 8" id="8"/>
          <p:cNvGrpSpPr/>
          <p:nvPr/>
        </p:nvGrpSpPr>
        <p:grpSpPr>
          <a:xfrm rot="0">
            <a:off x="823818" y="4596195"/>
            <a:ext cx="409764" cy="1094610"/>
            <a:chOff x="0" y="0"/>
            <a:chExt cx="546352" cy="1459481"/>
          </a:xfrm>
        </p:grpSpPr>
        <p:sp>
          <p:nvSpPr>
            <p:cNvPr name="Freeform 9" id="9"/>
            <p:cNvSpPr/>
            <p:nvPr/>
          </p:nvSpPr>
          <p:spPr>
            <a:xfrm flipH="false" flipV="true" rot="-5400000">
              <a:off x="-117076" y="117076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4" y="546352"/>
                  </a:lnTo>
                  <a:lnTo>
                    <a:pt x="780504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5400000">
              <a:off x="0" y="913128"/>
              <a:ext cx="546352" cy="546352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7045870" y="1660027"/>
            <a:ext cx="9669761" cy="6966945"/>
            <a:chOff x="0" y="0"/>
            <a:chExt cx="2546768" cy="183491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46768" cy="1834916"/>
            </a:xfrm>
            <a:custGeom>
              <a:avLst/>
              <a:gdLst/>
              <a:ahLst/>
              <a:cxnLst/>
              <a:rect r="r" b="b" t="t" l="l"/>
              <a:pathLst>
                <a:path h="1834916" w="2546768">
                  <a:moveTo>
                    <a:pt x="80063" y="0"/>
                  </a:moveTo>
                  <a:lnTo>
                    <a:pt x="2466705" y="0"/>
                  </a:lnTo>
                  <a:cubicBezTo>
                    <a:pt x="2487939" y="0"/>
                    <a:pt x="2508303" y="8435"/>
                    <a:pt x="2523318" y="23450"/>
                  </a:cubicBezTo>
                  <a:cubicBezTo>
                    <a:pt x="2538333" y="38465"/>
                    <a:pt x="2546768" y="58829"/>
                    <a:pt x="2546768" y="80063"/>
                  </a:cubicBezTo>
                  <a:lnTo>
                    <a:pt x="2546768" y="1754853"/>
                  </a:lnTo>
                  <a:cubicBezTo>
                    <a:pt x="2546768" y="1776087"/>
                    <a:pt x="2538333" y="1796451"/>
                    <a:pt x="2523318" y="1811466"/>
                  </a:cubicBezTo>
                  <a:cubicBezTo>
                    <a:pt x="2508303" y="1826481"/>
                    <a:pt x="2487939" y="1834916"/>
                    <a:pt x="2466705" y="1834916"/>
                  </a:cubicBezTo>
                  <a:lnTo>
                    <a:pt x="80063" y="1834916"/>
                  </a:lnTo>
                  <a:cubicBezTo>
                    <a:pt x="58829" y="1834916"/>
                    <a:pt x="38465" y="1826481"/>
                    <a:pt x="23450" y="1811466"/>
                  </a:cubicBezTo>
                  <a:cubicBezTo>
                    <a:pt x="8435" y="1796451"/>
                    <a:pt x="0" y="1776087"/>
                    <a:pt x="0" y="1754853"/>
                  </a:cubicBezTo>
                  <a:lnTo>
                    <a:pt x="0" y="80063"/>
                  </a:lnTo>
                  <a:cubicBezTo>
                    <a:pt x="0" y="58829"/>
                    <a:pt x="8435" y="38465"/>
                    <a:pt x="23450" y="23450"/>
                  </a:cubicBezTo>
                  <a:cubicBezTo>
                    <a:pt x="38465" y="8435"/>
                    <a:pt x="58829" y="0"/>
                    <a:pt x="80063" y="0"/>
                  </a:cubicBezTo>
                  <a:close/>
                </a:path>
              </a:pathLst>
            </a:custGeom>
            <a:solidFill>
              <a:srgbClr val="FAFC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2546768" cy="18920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AutoShape 16" id="16"/>
          <p:cNvSpPr/>
          <p:nvPr/>
        </p:nvSpPr>
        <p:spPr>
          <a:xfrm>
            <a:off x="14416627" y="7283833"/>
            <a:ext cx="168163" cy="174910"/>
          </a:xfrm>
          <a:prstGeom prst="line">
            <a:avLst/>
          </a:prstGeom>
          <a:ln cap="rnd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8059290" y="2988610"/>
            <a:ext cx="7642921" cy="101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Her gün çocuğunuza birkaç dakika sadece</a:t>
            </a: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dinleme zamanı ayırın.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059290" y="4350383"/>
            <a:ext cx="7642921" cy="101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Onun duygularını adlan</a:t>
            </a: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dırmasına yardımcı olun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059290" y="5799778"/>
            <a:ext cx="7642921" cy="512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Eleştiriden çok rehberlik ed</a:t>
            </a: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6647270" y="8803261"/>
            <a:ext cx="797201" cy="846449"/>
          </a:xfrm>
          <a:custGeom>
            <a:avLst/>
            <a:gdLst/>
            <a:ahLst/>
            <a:cxnLst/>
            <a:rect r="r" b="b" t="t" l="l"/>
            <a:pathLst>
              <a:path h="846449" w="797201">
                <a:moveTo>
                  <a:pt x="0" y="0"/>
                </a:moveTo>
                <a:lnTo>
                  <a:pt x="797201" y="0"/>
                </a:lnTo>
                <a:lnTo>
                  <a:pt x="797201" y="846449"/>
                </a:lnTo>
                <a:lnTo>
                  <a:pt x="0" y="846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969649" y="4959230"/>
            <a:ext cx="4342797" cy="4114800"/>
          </a:xfrm>
          <a:custGeom>
            <a:avLst/>
            <a:gdLst/>
            <a:ahLst/>
            <a:cxnLst/>
            <a:rect r="r" b="b" t="t" l="l"/>
            <a:pathLst>
              <a:path h="4114800" w="4342797">
                <a:moveTo>
                  <a:pt x="0" y="0"/>
                </a:moveTo>
                <a:lnTo>
                  <a:pt x="4342796" y="0"/>
                </a:lnTo>
                <a:lnTo>
                  <a:pt x="4342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578572" y="1631452"/>
            <a:ext cx="5124950" cy="2167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b="true" sz="4800">
                <a:solidFill>
                  <a:srgbClr val="6C73B4"/>
                </a:solidFill>
                <a:latin typeface="Poppins Bold"/>
                <a:ea typeface="Poppins Bold"/>
                <a:cs typeface="Poppins Bold"/>
                <a:sym typeface="Poppins Bold"/>
              </a:rPr>
              <a:t>VELILER İÇIN KÜÇÜK HATIRLATMALAR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059290" y="6700347"/>
            <a:ext cx="7642921" cy="512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Birlikte vakit geçirin: oyun, sohbet, yürüyüş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9867" y="657225"/>
            <a:ext cx="7423881" cy="2926183"/>
            <a:chOff x="0" y="0"/>
            <a:chExt cx="1955261" cy="7706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55261" cy="770682"/>
            </a:xfrm>
            <a:custGeom>
              <a:avLst/>
              <a:gdLst/>
              <a:ahLst/>
              <a:cxnLst/>
              <a:rect r="r" b="b" t="t" l="l"/>
              <a:pathLst>
                <a:path h="770682" w="1955261">
                  <a:moveTo>
                    <a:pt x="53185" y="0"/>
                  </a:moveTo>
                  <a:lnTo>
                    <a:pt x="1902076" y="0"/>
                  </a:lnTo>
                  <a:cubicBezTo>
                    <a:pt x="1931449" y="0"/>
                    <a:pt x="1955261" y="23812"/>
                    <a:pt x="1955261" y="53185"/>
                  </a:cubicBezTo>
                  <a:lnTo>
                    <a:pt x="1955261" y="717497"/>
                  </a:lnTo>
                  <a:cubicBezTo>
                    <a:pt x="1955261" y="746870"/>
                    <a:pt x="1931449" y="770682"/>
                    <a:pt x="1902076" y="770682"/>
                  </a:cubicBezTo>
                  <a:lnTo>
                    <a:pt x="53185" y="770682"/>
                  </a:lnTo>
                  <a:cubicBezTo>
                    <a:pt x="23812" y="770682"/>
                    <a:pt x="0" y="746870"/>
                    <a:pt x="0" y="717497"/>
                  </a:cubicBezTo>
                  <a:lnTo>
                    <a:pt x="0" y="53185"/>
                  </a:lnTo>
                  <a:cubicBezTo>
                    <a:pt x="0" y="23812"/>
                    <a:pt x="23812" y="0"/>
                    <a:pt x="531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55261" cy="8278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530683" y="0"/>
            <a:ext cx="10857106" cy="10287000"/>
            <a:chOff x="0" y="0"/>
            <a:chExt cx="2859485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59485" cy="2709333"/>
            </a:xfrm>
            <a:custGeom>
              <a:avLst/>
              <a:gdLst/>
              <a:ahLst/>
              <a:cxnLst/>
              <a:rect r="r" b="b" t="t" l="l"/>
              <a:pathLst>
                <a:path h="2709333" w="2859485">
                  <a:moveTo>
                    <a:pt x="71307" y="0"/>
                  </a:moveTo>
                  <a:lnTo>
                    <a:pt x="2788177" y="0"/>
                  </a:lnTo>
                  <a:cubicBezTo>
                    <a:pt x="2807089" y="0"/>
                    <a:pt x="2825227" y="7513"/>
                    <a:pt x="2838599" y="20885"/>
                  </a:cubicBezTo>
                  <a:cubicBezTo>
                    <a:pt x="2851972" y="34258"/>
                    <a:pt x="2859485" y="52395"/>
                    <a:pt x="2859485" y="71307"/>
                  </a:cubicBezTo>
                  <a:lnTo>
                    <a:pt x="2859485" y="2638026"/>
                  </a:lnTo>
                  <a:cubicBezTo>
                    <a:pt x="2859485" y="2656938"/>
                    <a:pt x="2851972" y="2675075"/>
                    <a:pt x="2838599" y="2688448"/>
                  </a:cubicBezTo>
                  <a:cubicBezTo>
                    <a:pt x="2825227" y="2701821"/>
                    <a:pt x="2807089" y="2709333"/>
                    <a:pt x="2788177" y="2709333"/>
                  </a:cubicBezTo>
                  <a:lnTo>
                    <a:pt x="71307" y="2709333"/>
                  </a:lnTo>
                  <a:cubicBezTo>
                    <a:pt x="52395" y="2709333"/>
                    <a:pt x="34258" y="2701821"/>
                    <a:pt x="20885" y="2688448"/>
                  </a:cubicBezTo>
                  <a:cubicBezTo>
                    <a:pt x="7513" y="2675075"/>
                    <a:pt x="0" y="2656938"/>
                    <a:pt x="0" y="2638026"/>
                  </a:cubicBezTo>
                  <a:lnTo>
                    <a:pt x="0" y="71307"/>
                  </a:lnTo>
                  <a:cubicBezTo>
                    <a:pt x="0" y="52395"/>
                    <a:pt x="7513" y="34258"/>
                    <a:pt x="20885" y="20885"/>
                  </a:cubicBezTo>
                  <a:cubicBezTo>
                    <a:pt x="34258" y="7513"/>
                    <a:pt x="52395" y="0"/>
                    <a:pt x="71307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85948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733489" y="1512390"/>
            <a:ext cx="5717348" cy="7262220"/>
          </a:xfrm>
          <a:custGeom>
            <a:avLst/>
            <a:gdLst/>
            <a:ahLst/>
            <a:cxnLst/>
            <a:rect r="r" b="b" t="t" l="l"/>
            <a:pathLst>
              <a:path h="7262220" w="5717348">
                <a:moveTo>
                  <a:pt x="0" y="0"/>
                </a:moveTo>
                <a:lnTo>
                  <a:pt x="5717348" y="0"/>
                </a:lnTo>
                <a:lnTo>
                  <a:pt x="5717348" y="7262220"/>
                </a:lnTo>
                <a:lnTo>
                  <a:pt x="0" y="7262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6099" y="1118155"/>
            <a:ext cx="7317649" cy="1165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4200">
                <a:solidFill>
                  <a:srgbClr val="575DA0"/>
                </a:solidFill>
                <a:latin typeface="Poppins"/>
                <a:ea typeface="Poppins"/>
                <a:cs typeface="Poppins"/>
                <a:sym typeface="Poppins"/>
              </a:rPr>
              <a:t>SAYGIDEĞER VELILERIMIZ, HOŞ GELDINIZ! 👋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-425989" y="4269208"/>
            <a:ext cx="7849871" cy="1219071"/>
            <a:chOff x="0" y="0"/>
            <a:chExt cx="2601362" cy="40398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601362" cy="403987"/>
            </a:xfrm>
            <a:custGeom>
              <a:avLst/>
              <a:gdLst/>
              <a:ahLst/>
              <a:cxnLst/>
              <a:rect r="r" b="b" t="t" l="l"/>
              <a:pathLst>
                <a:path h="403987" w="2601362">
                  <a:moveTo>
                    <a:pt x="98625" y="0"/>
                  </a:moveTo>
                  <a:lnTo>
                    <a:pt x="2502737" y="0"/>
                  </a:lnTo>
                  <a:cubicBezTo>
                    <a:pt x="2557206" y="0"/>
                    <a:pt x="2601362" y="44156"/>
                    <a:pt x="2601362" y="98625"/>
                  </a:cubicBezTo>
                  <a:lnTo>
                    <a:pt x="2601362" y="305362"/>
                  </a:lnTo>
                  <a:cubicBezTo>
                    <a:pt x="2601362" y="331519"/>
                    <a:pt x="2590971" y="356605"/>
                    <a:pt x="2572475" y="375100"/>
                  </a:cubicBezTo>
                  <a:cubicBezTo>
                    <a:pt x="2553980" y="393596"/>
                    <a:pt x="2528894" y="403987"/>
                    <a:pt x="2502737" y="403987"/>
                  </a:cubicBezTo>
                  <a:lnTo>
                    <a:pt x="98625" y="403987"/>
                  </a:lnTo>
                  <a:cubicBezTo>
                    <a:pt x="44156" y="403987"/>
                    <a:pt x="0" y="359831"/>
                    <a:pt x="0" y="305362"/>
                  </a:cubicBezTo>
                  <a:lnTo>
                    <a:pt x="0" y="98625"/>
                  </a:lnTo>
                  <a:cubicBezTo>
                    <a:pt x="0" y="44156"/>
                    <a:pt x="44156" y="0"/>
                    <a:pt x="98625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2601362" cy="4897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4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923195" y="4544797"/>
            <a:ext cx="3151502" cy="577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b="true" sz="32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AILE IÇI ILETIŞI</a:t>
            </a:r>
            <a:r>
              <a:rPr lang="en-US" b="true" sz="32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425989" y="5804672"/>
            <a:ext cx="7849871" cy="1219071"/>
            <a:chOff x="0" y="0"/>
            <a:chExt cx="2601362" cy="4039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01362" cy="403987"/>
            </a:xfrm>
            <a:custGeom>
              <a:avLst/>
              <a:gdLst/>
              <a:ahLst/>
              <a:cxnLst/>
              <a:rect r="r" b="b" t="t" l="l"/>
              <a:pathLst>
                <a:path h="403987" w="2601362">
                  <a:moveTo>
                    <a:pt x="98625" y="0"/>
                  </a:moveTo>
                  <a:lnTo>
                    <a:pt x="2502737" y="0"/>
                  </a:lnTo>
                  <a:cubicBezTo>
                    <a:pt x="2557206" y="0"/>
                    <a:pt x="2601362" y="44156"/>
                    <a:pt x="2601362" y="98625"/>
                  </a:cubicBezTo>
                  <a:lnTo>
                    <a:pt x="2601362" y="305362"/>
                  </a:lnTo>
                  <a:cubicBezTo>
                    <a:pt x="2601362" y="331519"/>
                    <a:pt x="2590971" y="356605"/>
                    <a:pt x="2572475" y="375100"/>
                  </a:cubicBezTo>
                  <a:cubicBezTo>
                    <a:pt x="2553980" y="393596"/>
                    <a:pt x="2528894" y="403987"/>
                    <a:pt x="2502737" y="403987"/>
                  </a:cubicBezTo>
                  <a:lnTo>
                    <a:pt x="98625" y="403987"/>
                  </a:lnTo>
                  <a:cubicBezTo>
                    <a:pt x="44156" y="403987"/>
                    <a:pt x="0" y="359831"/>
                    <a:pt x="0" y="305362"/>
                  </a:cubicBezTo>
                  <a:lnTo>
                    <a:pt x="0" y="98625"/>
                  </a:lnTo>
                  <a:cubicBezTo>
                    <a:pt x="0" y="44156"/>
                    <a:pt x="44156" y="0"/>
                    <a:pt x="98625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2601362" cy="4897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4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425989" y="7340136"/>
            <a:ext cx="7849871" cy="1219071"/>
            <a:chOff x="0" y="0"/>
            <a:chExt cx="2601362" cy="40398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01362" cy="403987"/>
            </a:xfrm>
            <a:custGeom>
              <a:avLst/>
              <a:gdLst/>
              <a:ahLst/>
              <a:cxnLst/>
              <a:rect r="r" b="b" t="t" l="l"/>
              <a:pathLst>
                <a:path h="403987" w="2601362">
                  <a:moveTo>
                    <a:pt x="98625" y="0"/>
                  </a:moveTo>
                  <a:lnTo>
                    <a:pt x="2502737" y="0"/>
                  </a:lnTo>
                  <a:cubicBezTo>
                    <a:pt x="2557206" y="0"/>
                    <a:pt x="2601362" y="44156"/>
                    <a:pt x="2601362" y="98625"/>
                  </a:cubicBezTo>
                  <a:lnTo>
                    <a:pt x="2601362" y="305362"/>
                  </a:lnTo>
                  <a:cubicBezTo>
                    <a:pt x="2601362" y="331519"/>
                    <a:pt x="2590971" y="356605"/>
                    <a:pt x="2572475" y="375100"/>
                  </a:cubicBezTo>
                  <a:cubicBezTo>
                    <a:pt x="2553980" y="393596"/>
                    <a:pt x="2528894" y="403987"/>
                    <a:pt x="2502737" y="403987"/>
                  </a:cubicBezTo>
                  <a:lnTo>
                    <a:pt x="98625" y="403987"/>
                  </a:lnTo>
                  <a:cubicBezTo>
                    <a:pt x="44156" y="403987"/>
                    <a:pt x="0" y="359831"/>
                    <a:pt x="0" y="305362"/>
                  </a:cubicBezTo>
                  <a:lnTo>
                    <a:pt x="0" y="98625"/>
                  </a:lnTo>
                  <a:cubicBezTo>
                    <a:pt x="0" y="44156"/>
                    <a:pt x="44156" y="0"/>
                    <a:pt x="98625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2601362" cy="4897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4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6173407" y="819609"/>
            <a:ext cx="1085893" cy="418182"/>
            <a:chOff x="0" y="0"/>
            <a:chExt cx="1447857" cy="557575"/>
          </a:xfrm>
        </p:grpSpPr>
        <p:sp>
          <p:nvSpPr>
            <p:cNvPr name="Freeform 22" id="22"/>
            <p:cNvSpPr/>
            <p:nvPr/>
          </p:nvSpPr>
          <p:spPr>
            <a:xfrm flipH="false" flipV="true" rot="0">
              <a:off x="0" y="0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3" y="546352"/>
                  </a:lnTo>
                  <a:lnTo>
                    <a:pt x="780503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3" id="23"/>
            <p:cNvGrpSpPr/>
            <p:nvPr/>
          </p:nvGrpSpPr>
          <p:grpSpPr>
            <a:xfrm rot="-10800000">
              <a:off x="901505" y="11223"/>
              <a:ext cx="546352" cy="54635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grpSp>
        <p:nvGrpSpPr>
          <p:cNvPr name="Group 26" id="26"/>
          <p:cNvGrpSpPr/>
          <p:nvPr/>
        </p:nvGrpSpPr>
        <p:grpSpPr>
          <a:xfrm rot="0">
            <a:off x="1028700" y="9073557"/>
            <a:ext cx="1085893" cy="409764"/>
            <a:chOff x="0" y="0"/>
            <a:chExt cx="1447857" cy="546352"/>
          </a:xfrm>
        </p:grpSpPr>
        <p:sp>
          <p:nvSpPr>
            <p:cNvPr name="Freeform 27" id="27"/>
            <p:cNvSpPr/>
            <p:nvPr/>
          </p:nvSpPr>
          <p:spPr>
            <a:xfrm flipH="false" flipV="true" rot="0">
              <a:off x="667354" y="0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3" y="546352"/>
                  </a:lnTo>
                  <a:lnTo>
                    <a:pt x="780503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8" id="28"/>
            <p:cNvGrpSpPr/>
            <p:nvPr/>
          </p:nvGrpSpPr>
          <p:grpSpPr>
            <a:xfrm rot="-10800000">
              <a:off x="0" y="0"/>
              <a:ext cx="546352" cy="546352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sp>
        <p:nvSpPr>
          <p:cNvPr name="Freeform 31" id="31"/>
          <p:cNvSpPr/>
          <p:nvPr/>
        </p:nvSpPr>
        <p:spPr>
          <a:xfrm flipH="false" flipV="false" rot="0">
            <a:off x="7958824" y="4881093"/>
            <a:ext cx="1143718" cy="1214373"/>
          </a:xfrm>
          <a:custGeom>
            <a:avLst/>
            <a:gdLst/>
            <a:ahLst/>
            <a:cxnLst/>
            <a:rect r="r" b="b" t="t" l="l"/>
            <a:pathLst>
              <a:path h="1214373" w="1143718">
                <a:moveTo>
                  <a:pt x="0" y="0"/>
                </a:moveTo>
                <a:lnTo>
                  <a:pt x="1143718" y="0"/>
                </a:lnTo>
                <a:lnTo>
                  <a:pt x="1143718" y="1214373"/>
                </a:lnTo>
                <a:lnTo>
                  <a:pt x="0" y="12143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79541" y="2522140"/>
            <a:ext cx="7264534" cy="866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b="true" sz="2400">
                <a:solidFill>
                  <a:srgbClr val="28407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Bugün hep birlikte çocuklarımızın gelişiminde çok önemli üç kon</a:t>
            </a:r>
            <a:r>
              <a:rPr lang="en-US" b="true" sz="2400">
                <a:solidFill>
                  <a:srgbClr val="28407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udan bahsedeceğiz: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923195" y="6077912"/>
            <a:ext cx="3777225" cy="577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b="true" sz="32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SOSYAL BECERILER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9867" y="7613376"/>
            <a:ext cx="7237976" cy="577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44"/>
              </a:lnSpc>
            </a:pPr>
            <a:r>
              <a:rPr lang="en-US" b="true" sz="32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ÇOCUK HAKLARI VE ÇOCUK KIYMETI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435872" y="3519005"/>
            <a:ext cx="4605026" cy="5746774"/>
            <a:chOff x="0" y="0"/>
            <a:chExt cx="1212846" cy="15135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12846" cy="1513554"/>
            </a:xfrm>
            <a:custGeom>
              <a:avLst/>
              <a:gdLst/>
              <a:ahLst/>
              <a:cxnLst/>
              <a:rect r="r" b="b" t="t" l="l"/>
              <a:pathLst>
                <a:path h="1513554" w="1212846">
                  <a:moveTo>
                    <a:pt x="75654" y="0"/>
                  </a:moveTo>
                  <a:lnTo>
                    <a:pt x="1137193" y="0"/>
                  </a:lnTo>
                  <a:cubicBezTo>
                    <a:pt x="1157257" y="0"/>
                    <a:pt x="1176500" y="7971"/>
                    <a:pt x="1190688" y="22158"/>
                  </a:cubicBezTo>
                  <a:cubicBezTo>
                    <a:pt x="1204876" y="36346"/>
                    <a:pt x="1212846" y="55589"/>
                    <a:pt x="1212846" y="75654"/>
                  </a:cubicBezTo>
                  <a:lnTo>
                    <a:pt x="1212846" y="1437900"/>
                  </a:lnTo>
                  <a:cubicBezTo>
                    <a:pt x="1212846" y="1457965"/>
                    <a:pt x="1204876" y="1477208"/>
                    <a:pt x="1190688" y="1491395"/>
                  </a:cubicBezTo>
                  <a:cubicBezTo>
                    <a:pt x="1176500" y="1505583"/>
                    <a:pt x="1157257" y="1513554"/>
                    <a:pt x="1137193" y="1513554"/>
                  </a:cubicBezTo>
                  <a:lnTo>
                    <a:pt x="75654" y="1513554"/>
                  </a:lnTo>
                  <a:cubicBezTo>
                    <a:pt x="55589" y="1513554"/>
                    <a:pt x="36346" y="1505583"/>
                    <a:pt x="22158" y="1491395"/>
                  </a:cubicBezTo>
                  <a:cubicBezTo>
                    <a:pt x="7971" y="1477208"/>
                    <a:pt x="0" y="1457965"/>
                    <a:pt x="0" y="1437900"/>
                  </a:cubicBezTo>
                  <a:lnTo>
                    <a:pt x="0" y="75654"/>
                  </a:lnTo>
                  <a:cubicBezTo>
                    <a:pt x="0" y="55589"/>
                    <a:pt x="7971" y="36346"/>
                    <a:pt x="22158" y="22158"/>
                  </a:cubicBezTo>
                  <a:cubicBezTo>
                    <a:pt x="36346" y="7971"/>
                    <a:pt x="55589" y="0"/>
                    <a:pt x="7565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12846" cy="1551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43866" y="3519005"/>
            <a:ext cx="4605026" cy="5746774"/>
            <a:chOff x="0" y="0"/>
            <a:chExt cx="1212846" cy="15135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12846" cy="1513554"/>
            </a:xfrm>
            <a:custGeom>
              <a:avLst/>
              <a:gdLst/>
              <a:ahLst/>
              <a:cxnLst/>
              <a:rect r="r" b="b" t="t" l="l"/>
              <a:pathLst>
                <a:path h="1513554" w="1212846">
                  <a:moveTo>
                    <a:pt x="75654" y="0"/>
                  </a:moveTo>
                  <a:lnTo>
                    <a:pt x="1137193" y="0"/>
                  </a:lnTo>
                  <a:cubicBezTo>
                    <a:pt x="1157257" y="0"/>
                    <a:pt x="1176500" y="7971"/>
                    <a:pt x="1190688" y="22158"/>
                  </a:cubicBezTo>
                  <a:cubicBezTo>
                    <a:pt x="1204876" y="36346"/>
                    <a:pt x="1212846" y="55589"/>
                    <a:pt x="1212846" y="75654"/>
                  </a:cubicBezTo>
                  <a:lnTo>
                    <a:pt x="1212846" y="1437900"/>
                  </a:lnTo>
                  <a:cubicBezTo>
                    <a:pt x="1212846" y="1457965"/>
                    <a:pt x="1204876" y="1477208"/>
                    <a:pt x="1190688" y="1491395"/>
                  </a:cubicBezTo>
                  <a:cubicBezTo>
                    <a:pt x="1176500" y="1505583"/>
                    <a:pt x="1157257" y="1513554"/>
                    <a:pt x="1137193" y="1513554"/>
                  </a:cubicBezTo>
                  <a:lnTo>
                    <a:pt x="75654" y="1513554"/>
                  </a:lnTo>
                  <a:cubicBezTo>
                    <a:pt x="55589" y="1513554"/>
                    <a:pt x="36346" y="1505583"/>
                    <a:pt x="22158" y="1491395"/>
                  </a:cubicBezTo>
                  <a:cubicBezTo>
                    <a:pt x="7971" y="1477208"/>
                    <a:pt x="0" y="1457965"/>
                    <a:pt x="0" y="1437900"/>
                  </a:cubicBezTo>
                  <a:lnTo>
                    <a:pt x="0" y="75654"/>
                  </a:lnTo>
                  <a:cubicBezTo>
                    <a:pt x="0" y="55589"/>
                    <a:pt x="7971" y="36346"/>
                    <a:pt x="22158" y="22158"/>
                  </a:cubicBezTo>
                  <a:cubicBezTo>
                    <a:pt x="36346" y="7971"/>
                    <a:pt x="55589" y="0"/>
                    <a:pt x="7565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12846" cy="1551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59392" y="3764463"/>
            <a:ext cx="3973973" cy="4311462"/>
            <a:chOff x="0" y="0"/>
            <a:chExt cx="1046643" cy="113552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46643" cy="1135529"/>
            </a:xfrm>
            <a:custGeom>
              <a:avLst/>
              <a:gdLst/>
              <a:ahLst/>
              <a:cxnLst/>
              <a:rect r="r" b="b" t="t" l="l"/>
              <a:pathLst>
                <a:path h="1135529" w="1046643">
                  <a:moveTo>
                    <a:pt x="64289" y="0"/>
                  </a:moveTo>
                  <a:lnTo>
                    <a:pt x="982354" y="0"/>
                  </a:lnTo>
                  <a:cubicBezTo>
                    <a:pt x="1017860" y="0"/>
                    <a:pt x="1046643" y="28783"/>
                    <a:pt x="1046643" y="64289"/>
                  </a:cubicBezTo>
                  <a:lnTo>
                    <a:pt x="1046643" y="1071240"/>
                  </a:lnTo>
                  <a:cubicBezTo>
                    <a:pt x="1046643" y="1106746"/>
                    <a:pt x="1017860" y="1135529"/>
                    <a:pt x="982354" y="1135529"/>
                  </a:cubicBezTo>
                  <a:lnTo>
                    <a:pt x="64289" y="1135529"/>
                  </a:lnTo>
                  <a:cubicBezTo>
                    <a:pt x="28783" y="1135529"/>
                    <a:pt x="0" y="1106746"/>
                    <a:pt x="0" y="1071240"/>
                  </a:cubicBezTo>
                  <a:lnTo>
                    <a:pt x="0" y="64289"/>
                  </a:lnTo>
                  <a:cubicBezTo>
                    <a:pt x="0" y="28783"/>
                    <a:pt x="28783" y="0"/>
                    <a:pt x="64289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46643" cy="1192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748917" y="3764463"/>
            <a:ext cx="3973973" cy="4311462"/>
            <a:chOff x="0" y="0"/>
            <a:chExt cx="1046643" cy="11355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46643" cy="1135529"/>
            </a:xfrm>
            <a:custGeom>
              <a:avLst/>
              <a:gdLst/>
              <a:ahLst/>
              <a:cxnLst/>
              <a:rect r="r" b="b" t="t" l="l"/>
              <a:pathLst>
                <a:path h="1135529" w="1046643">
                  <a:moveTo>
                    <a:pt x="64289" y="0"/>
                  </a:moveTo>
                  <a:lnTo>
                    <a:pt x="982354" y="0"/>
                  </a:lnTo>
                  <a:cubicBezTo>
                    <a:pt x="1017860" y="0"/>
                    <a:pt x="1046643" y="28783"/>
                    <a:pt x="1046643" y="64289"/>
                  </a:cubicBezTo>
                  <a:lnTo>
                    <a:pt x="1046643" y="1071240"/>
                  </a:lnTo>
                  <a:cubicBezTo>
                    <a:pt x="1046643" y="1106746"/>
                    <a:pt x="1017860" y="1135529"/>
                    <a:pt x="982354" y="1135529"/>
                  </a:cubicBezTo>
                  <a:lnTo>
                    <a:pt x="64289" y="1135529"/>
                  </a:lnTo>
                  <a:cubicBezTo>
                    <a:pt x="28783" y="1135529"/>
                    <a:pt x="0" y="1106746"/>
                    <a:pt x="0" y="1071240"/>
                  </a:cubicBezTo>
                  <a:lnTo>
                    <a:pt x="0" y="64289"/>
                  </a:lnTo>
                  <a:cubicBezTo>
                    <a:pt x="0" y="28783"/>
                    <a:pt x="28783" y="0"/>
                    <a:pt x="64289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46643" cy="1192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331911" y="8268068"/>
            <a:ext cx="435105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Sorumluluk ve empati gelişimini dest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ekler.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841487" y="3519005"/>
            <a:ext cx="4605026" cy="5746774"/>
            <a:chOff x="0" y="0"/>
            <a:chExt cx="1212846" cy="151355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12846" cy="1513554"/>
            </a:xfrm>
            <a:custGeom>
              <a:avLst/>
              <a:gdLst/>
              <a:ahLst/>
              <a:cxnLst/>
              <a:rect r="r" b="b" t="t" l="l"/>
              <a:pathLst>
                <a:path h="1513554" w="1212846">
                  <a:moveTo>
                    <a:pt x="75654" y="0"/>
                  </a:moveTo>
                  <a:lnTo>
                    <a:pt x="1137193" y="0"/>
                  </a:lnTo>
                  <a:cubicBezTo>
                    <a:pt x="1157257" y="0"/>
                    <a:pt x="1176500" y="7971"/>
                    <a:pt x="1190688" y="22158"/>
                  </a:cubicBezTo>
                  <a:cubicBezTo>
                    <a:pt x="1204876" y="36346"/>
                    <a:pt x="1212846" y="55589"/>
                    <a:pt x="1212846" y="75654"/>
                  </a:cubicBezTo>
                  <a:lnTo>
                    <a:pt x="1212846" y="1437900"/>
                  </a:lnTo>
                  <a:cubicBezTo>
                    <a:pt x="1212846" y="1457965"/>
                    <a:pt x="1204876" y="1477208"/>
                    <a:pt x="1190688" y="1491395"/>
                  </a:cubicBezTo>
                  <a:cubicBezTo>
                    <a:pt x="1176500" y="1505583"/>
                    <a:pt x="1157257" y="1513554"/>
                    <a:pt x="1137193" y="1513554"/>
                  </a:cubicBezTo>
                  <a:lnTo>
                    <a:pt x="75654" y="1513554"/>
                  </a:lnTo>
                  <a:cubicBezTo>
                    <a:pt x="55589" y="1513554"/>
                    <a:pt x="36346" y="1505583"/>
                    <a:pt x="22158" y="1491395"/>
                  </a:cubicBezTo>
                  <a:cubicBezTo>
                    <a:pt x="7971" y="1477208"/>
                    <a:pt x="0" y="1457965"/>
                    <a:pt x="0" y="1437900"/>
                  </a:cubicBezTo>
                  <a:lnTo>
                    <a:pt x="0" y="75654"/>
                  </a:lnTo>
                  <a:cubicBezTo>
                    <a:pt x="0" y="55589"/>
                    <a:pt x="7971" y="36346"/>
                    <a:pt x="22158" y="22158"/>
                  </a:cubicBezTo>
                  <a:cubicBezTo>
                    <a:pt x="36346" y="7971"/>
                    <a:pt x="55589" y="0"/>
                    <a:pt x="7565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212846" cy="1551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157014" y="3764463"/>
            <a:ext cx="3973973" cy="4311462"/>
            <a:chOff x="0" y="0"/>
            <a:chExt cx="1046643" cy="11355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46643" cy="1135529"/>
            </a:xfrm>
            <a:custGeom>
              <a:avLst/>
              <a:gdLst/>
              <a:ahLst/>
              <a:cxnLst/>
              <a:rect r="r" b="b" t="t" l="l"/>
              <a:pathLst>
                <a:path h="1135529" w="1046643">
                  <a:moveTo>
                    <a:pt x="64289" y="0"/>
                  </a:moveTo>
                  <a:lnTo>
                    <a:pt x="982354" y="0"/>
                  </a:lnTo>
                  <a:cubicBezTo>
                    <a:pt x="1017860" y="0"/>
                    <a:pt x="1046643" y="28783"/>
                    <a:pt x="1046643" y="64289"/>
                  </a:cubicBezTo>
                  <a:lnTo>
                    <a:pt x="1046643" y="1071240"/>
                  </a:lnTo>
                  <a:cubicBezTo>
                    <a:pt x="1046643" y="1106746"/>
                    <a:pt x="1017860" y="1135529"/>
                    <a:pt x="982354" y="1135529"/>
                  </a:cubicBezTo>
                  <a:lnTo>
                    <a:pt x="64289" y="1135529"/>
                  </a:lnTo>
                  <a:cubicBezTo>
                    <a:pt x="28783" y="1135529"/>
                    <a:pt x="0" y="1106746"/>
                    <a:pt x="0" y="1071240"/>
                  </a:cubicBezTo>
                  <a:lnTo>
                    <a:pt x="0" y="64289"/>
                  </a:lnTo>
                  <a:cubicBezTo>
                    <a:pt x="0" y="28783"/>
                    <a:pt x="28783" y="0"/>
                    <a:pt x="64289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046643" cy="11926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478759" y="612698"/>
            <a:ext cx="13332965" cy="2307271"/>
            <a:chOff x="0" y="0"/>
            <a:chExt cx="3511563" cy="60767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511563" cy="607676"/>
            </a:xfrm>
            <a:custGeom>
              <a:avLst/>
              <a:gdLst/>
              <a:ahLst/>
              <a:cxnLst/>
              <a:rect r="r" b="b" t="t" l="l"/>
              <a:pathLst>
                <a:path h="607676" w="3511563">
                  <a:moveTo>
                    <a:pt x="29614" y="0"/>
                  </a:moveTo>
                  <a:lnTo>
                    <a:pt x="3481949" y="0"/>
                  </a:lnTo>
                  <a:cubicBezTo>
                    <a:pt x="3498304" y="0"/>
                    <a:pt x="3511563" y="13258"/>
                    <a:pt x="3511563" y="29614"/>
                  </a:cubicBezTo>
                  <a:lnTo>
                    <a:pt x="3511563" y="578063"/>
                  </a:lnTo>
                  <a:cubicBezTo>
                    <a:pt x="3511563" y="594418"/>
                    <a:pt x="3498304" y="607676"/>
                    <a:pt x="3481949" y="607676"/>
                  </a:cubicBezTo>
                  <a:lnTo>
                    <a:pt x="29614" y="607676"/>
                  </a:lnTo>
                  <a:cubicBezTo>
                    <a:pt x="13258" y="607676"/>
                    <a:pt x="0" y="594418"/>
                    <a:pt x="0" y="578063"/>
                  </a:cubicBezTo>
                  <a:lnTo>
                    <a:pt x="0" y="29614"/>
                  </a:lnTo>
                  <a:cubicBezTo>
                    <a:pt x="0" y="13258"/>
                    <a:pt x="13258" y="0"/>
                    <a:pt x="296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3511563" cy="664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true" rot="0">
            <a:off x="746295" y="1028700"/>
            <a:ext cx="585378" cy="409764"/>
          </a:xfrm>
          <a:custGeom>
            <a:avLst/>
            <a:gdLst/>
            <a:ahLst/>
            <a:cxnLst/>
            <a:rect r="r" b="b" t="t" l="l"/>
            <a:pathLst>
              <a:path h="409764" w="585378">
                <a:moveTo>
                  <a:pt x="0" y="409764"/>
                </a:moveTo>
                <a:lnTo>
                  <a:pt x="585377" y="409764"/>
                </a:lnTo>
                <a:lnTo>
                  <a:pt x="585377" y="0"/>
                </a:lnTo>
                <a:lnTo>
                  <a:pt x="0" y="0"/>
                </a:lnTo>
                <a:lnTo>
                  <a:pt x="0" y="409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-10800000">
            <a:off x="834101" y="1561452"/>
            <a:ext cx="409764" cy="409764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C7CB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true" rot="0">
            <a:off x="16839625" y="1028700"/>
            <a:ext cx="585378" cy="409764"/>
          </a:xfrm>
          <a:custGeom>
            <a:avLst/>
            <a:gdLst/>
            <a:ahLst/>
            <a:cxnLst/>
            <a:rect r="r" b="b" t="t" l="l"/>
            <a:pathLst>
              <a:path h="409764" w="585378">
                <a:moveTo>
                  <a:pt x="0" y="409764"/>
                </a:moveTo>
                <a:lnTo>
                  <a:pt x="585377" y="409764"/>
                </a:lnTo>
                <a:lnTo>
                  <a:pt x="585377" y="0"/>
                </a:lnTo>
                <a:lnTo>
                  <a:pt x="0" y="0"/>
                </a:lnTo>
                <a:lnTo>
                  <a:pt x="0" y="409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-10800000">
            <a:off x="16927431" y="1561452"/>
            <a:ext cx="409764" cy="409764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C7CB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16627801" y="5026093"/>
            <a:ext cx="797201" cy="846449"/>
          </a:xfrm>
          <a:custGeom>
            <a:avLst/>
            <a:gdLst/>
            <a:ahLst/>
            <a:cxnLst/>
            <a:rect r="r" b="b" t="t" l="l"/>
            <a:pathLst>
              <a:path h="846449" w="797201">
                <a:moveTo>
                  <a:pt x="0" y="0"/>
                </a:moveTo>
                <a:lnTo>
                  <a:pt x="797201" y="0"/>
                </a:lnTo>
                <a:lnTo>
                  <a:pt x="797201" y="846449"/>
                </a:lnTo>
                <a:lnTo>
                  <a:pt x="0" y="846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672007" y="8422882"/>
            <a:ext cx="1143718" cy="1214373"/>
          </a:xfrm>
          <a:custGeom>
            <a:avLst/>
            <a:gdLst/>
            <a:ahLst/>
            <a:cxnLst/>
            <a:rect r="r" b="b" t="t" l="l"/>
            <a:pathLst>
              <a:path h="1214373" w="1143718">
                <a:moveTo>
                  <a:pt x="0" y="0"/>
                </a:moveTo>
                <a:lnTo>
                  <a:pt x="1143718" y="0"/>
                </a:lnTo>
                <a:lnTo>
                  <a:pt x="1143718" y="1214372"/>
                </a:lnTo>
                <a:lnTo>
                  <a:pt x="0" y="1214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720856" y="4384741"/>
            <a:ext cx="3651045" cy="2975602"/>
          </a:xfrm>
          <a:custGeom>
            <a:avLst/>
            <a:gdLst/>
            <a:ahLst/>
            <a:cxnLst/>
            <a:rect r="r" b="b" t="t" l="l"/>
            <a:pathLst>
              <a:path h="2975602" w="3651045">
                <a:moveTo>
                  <a:pt x="0" y="0"/>
                </a:moveTo>
                <a:lnTo>
                  <a:pt x="3651045" y="0"/>
                </a:lnTo>
                <a:lnTo>
                  <a:pt x="3651045" y="2975602"/>
                </a:lnTo>
                <a:lnTo>
                  <a:pt x="0" y="29756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233429" y="4490638"/>
            <a:ext cx="3817906" cy="3145000"/>
          </a:xfrm>
          <a:custGeom>
            <a:avLst/>
            <a:gdLst/>
            <a:ahLst/>
            <a:cxnLst/>
            <a:rect r="r" b="b" t="t" l="l"/>
            <a:pathLst>
              <a:path h="3145000" w="3817906">
                <a:moveTo>
                  <a:pt x="0" y="0"/>
                </a:moveTo>
                <a:lnTo>
                  <a:pt x="3817906" y="0"/>
                </a:lnTo>
                <a:lnTo>
                  <a:pt x="3817906" y="3145000"/>
                </a:lnTo>
                <a:lnTo>
                  <a:pt x="0" y="314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4032781" y="4028285"/>
            <a:ext cx="1406246" cy="3688514"/>
          </a:xfrm>
          <a:custGeom>
            <a:avLst/>
            <a:gdLst/>
            <a:ahLst/>
            <a:cxnLst/>
            <a:rect r="r" b="b" t="t" l="l"/>
            <a:pathLst>
              <a:path h="3688514" w="1406246">
                <a:moveTo>
                  <a:pt x="0" y="0"/>
                </a:moveTo>
                <a:lnTo>
                  <a:pt x="1406246" y="0"/>
                </a:lnTo>
                <a:lnTo>
                  <a:pt x="1406246" y="3688514"/>
                </a:lnTo>
                <a:lnTo>
                  <a:pt x="0" y="36885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2562859" y="8268068"/>
            <a:ext cx="435105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Çocuğun kendine güv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enini artırır.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69714" y="8268068"/>
            <a:ext cx="4351053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Duygularını ifade etm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esini kolaylaştırır.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400919" y="1032909"/>
            <a:ext cx="9488643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b="true" sz="5000">
                <a:solidFill>
                  <a:srgbClr val="575DA0"/>
                </a:solidFill>
                <a:latin typeface="Poppins Bold"/>
                <a:ea typeface="Poppins Bold"/>
                <a:cs typeface="Poppins Bold"/>
                <a:sym typeface="Poppins Bold"/>
              </a:rPr>
              <a:t>AILE İÇI İLETIŞIMIN ÖNEMI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749124" y="1990266"/>
            <a:ext cx="10792233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999">
                <a:solidFill>
                  <a:srgbClr val="575DA0"/>
                </a:solidFill>
                <a:latin typeface="Poppins"/>
                <a:ea typeface="Poppins"/>
                <a:cs typeface="Poppins"/>
                <a:sym typeface="Poppins"/>
              </a:rPr>
              <a:t>Çocuğun kişiliği, ailedeki iletişim biçimiyle şekillenir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325100" y="0"/>
            <a:ext cx="8809311" cy="10287000"/>
            <a:chOff x="0" y="0"/>
            <a:chExt cx="2320148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20148" cy="2709333"/>
            </a:xfrm>
            <a:custGeom>
              <a:avLst/>
              <a:gdLst/>
              <a:ahLst/>
              <a:cxnLst/>
              <a:rect r="r" b="b" t="t" l="l"/>
              <a:pathLst>
                <a:path h="2709333" w="2320148">
                  <a:moveTo>
                    <a:pt x="87883" y="0"/>
                  </a:moveTo>
                  <a:lnTo>
                    <a:pt x="2232264" y="0"/>
                  </a:lnTo>
                  <a:cubicBezTo>
                    <a:pt x="2280801" y="0"/>
                    <a:pt x="2320148" y="39347"/>
                    <a:pt x="2320148" y="87883"/>
                  </a:cubicBezTo>
                  <a:lnTo>
                    <a:pt x="2320148" y="2621450"/>
                  </a:lnTo>
                  <a:cubicBezTo>
                    <a:pt x="2320148" y="2669987"/>
                    <a:pt x="2280801" y="2709333"/>
                    <a:pt x="2232264" y="2709333"/>
                  </a:cubicBezTo>
                  <a:lnTo>
                    <a:pt x="87883" y="2709333"/>
                  </a:lnTo>
                  <a:cubicBezTo>
                    <a:pt x="39347" y="2709333"/>
                    <a:pt x="0" y="2669987"/>
                    <a:pt x="0" y="2621450"/>
                  </a:cubicBezTo>
                  <a:lnTo>
                    <a:pt x="0" y="87883"/>
                  </a:lnTo>
                  <a:cubicBezTo>
                    <a:pt x="0" y="39347"/>
                    <a:pt x="39347" y="0"/>
                    <a:pt x="87883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320148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05901" y="1562876"/>
            <a:ext cx="3367311" cy="3425308"/>
            <a:chOff x="0" y="0"/>
            <a:chExt cx="1016811" cy="10343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16811" cy="1034324"/>
            </a:xfrm>
            <a:custGeom>
              <a:avLst/>
              <a:gdLst/>
              <a:ahLst/>
              <a:cxnLst/>
              <a:rect r="r" b="b" t="t" l="l"/>
              <a:pathLst>
                <a:path h="1034324" w="1016811">
                  <a:moveTo>
                    <a:pt x="117256" y="0"/>
                  </a:moveTo>
                  <a:lnTo>
                    <a:pt x="899555" y="0"/>
                  </a:lnTo>
                  <a:cubicBezTo>
                    <a:pt x="964314" y="0"/>
                    <a:pt x="1016811" y="52497"/>
                    <a:pt x="1016811" y="117256"/>
                  </a:cubicBezTo>
                  <a:lnTo>
                    <a:pt x="1016811" y="917068"/>
                  </a:lnTo>
                  <a:cubicBezTo>
                    <a:pt x="1016811" y="981827"/>
                    <a:pt x="964314" y="1034324"/>
                    <a:pt x="899555" y="1034324"/>
                  </a:cubicBezTo>
                  <a:lnTo>
                    <a:pt x="117256" y="1034324"/>
                  </a:lnTo>
                  <a:cubicBezTo>
                    <a:pt x="86158" y="1034324"/>
                    <a:pt x="56333" y="1021971"/>
                    <a:pt x="34344" y="999981"/>
                  </a:cubicBezTo>
                  <a:cubicBezTo>
                    <a:pt x="12354" y="977991"/>
                    <a:pt x="0" y="948167"/>
                    <a:pt x="0" y="917068"/>
                  </a:cubicBezTo>
                  <a:lnTo>
                    <a:pt x="0" y="117256"/>
                  </a:lnTo>
                  <a:cubicBezTo>
                    <a:pt x="0" y="52497"/>
                    <a:pt x="52497" y="0"/>
                    <a:pt x="11725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016811" cy="109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05901" y="5298817"/>
            <a:ext cx="3367311" cy="3425308"/>
            <a:chOff x="0" y="0"/>
            <a:chExt cx="1016811" cy="10343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6811" cy="1034324"/>
            </a:xfrm>
            <a:custGeom>
              <a:avLst/>
              <a:gdLst/>
              <a:ahLst/>
              <a:cxnLst/>
              <a:rect r="r" b="b" t="t" l="l"/>
              <a:pathLst>
                <a:path h="1034324" w="1016811">
                  <a:moveTo>
                    <a:pt x="117256" y="0"/>
                  </a:moveTo>
                  <a:lnTo>
                    <a:pt x="899555" y="0"/>
                  </a:lnTo>
                  <a:cubicBezTo>
                    <a:pt x="964314" y="0"/>
                    <a:pt x="1016811" y="52497"/>
                    <a:pt x="1016811" y="117256"/>
                  </a:cubicBezTo>
                  <a:lnTo>
                    <a:pt x="1016811" y="917068"/>
                  </a:lnTo>
                  <a:cubicBezTo>
                    <a:pt x="1016811" y="981827"/>
                    <a:pt x="964314" y="1034324"/>
                    <a:pt x="899555" y="1034324"/>
                  </a:cubicBezTo>
                  <a:lnTo>
                    <a:pt x="117256" y="1034324"/>
                  </a:lnTo>
                  <a:cubicBezTo>
                    <a:pt x="86158" y="1034324"/>
                    <a:pt x="56333" y="1021971"/>
                    <a:pt x="34344" y="999981"/>
                  </a:cubicBezTo>
                  <a:cubicBezTo>
                    <a:pt x="12354" y="977991"/>
                    <a:pt x="0" y="948167"/>
                    <a:pt x="0" y="917068"/>
                  </a:cubicBezTo>
                  <a:lnTo>
                    <a:pt x="0" y="117256"/>
                  </a:lnTo>
                  <a:cubicBezTo>
                    <a:pt x="0" y="52497"/>
                    <a:pt x="52497" y="0"/>
                    <a:pt x="117256" y="0"/>
                  </a:cubicBezTo>
                  <a:close/>
                </a:path>
              </a:pathLst>
            </a:custGeom>
            <a:solidFill>
              <a:srgbClr val="FFE4E0"/>
            </a:solidFill>
            <a:ln w="38100" cap="rnd">
              <a:solidFill>
                <a:srgbClr val="E7767A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016811" cy="109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216762" y="1562876"/>
            <a:ext cx="3367311" cy="3425308"/>
            <a:chOff x="0" y="0"/>
            <a:chExt cx="1016811" cy="10343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16811" cy="1034324"/>
            </a:xfrm>
            <a:custGeom>
              <a:avLst/>
              <a:gdLst/>
              <a:ahLst/>
              <a:cxnLst/>
              <a:rect r="r" b="b" t="t" l="l"/>
              <a:pathLst>
                <a:path h="1034324" w="1016811">
                  <a:moveTo>
                    <a:pt x="117256" y="0"/>
                  </a:moveTo>
                  <a:lnTo>
                    <a:pt x="899555" y="0"/>
                  </a:lnTo>
                  <a:cubicBezTo>
                    <a:pt x="964314" y="0"/>
                    <a:pt x="1016811" y="52497"/>
                    <a:pt x="1016811" y="117256"/>
                  </a:cubicBezTo>
                  <a:lnTo>
                    <a:pt x="1016811" y="917068"/>
                  </a:lnTo>
                  <a:cubicBezTo>
                    <a:pt x="1016811" y="981827"/>
                    <a:pt x="964314" y="1034324"/>
                    <a:pt x="899555" y="1034324"/>
                  </a:cubicBezTo>
                  <a:lnTo>
                    <a:pt x="117256" y="1034324"/>
                  </a:lnTo>
                  <a:cubicBezTo>
                    <a:pt x="86158" y="1034324"/>
                    <a:pt x="56333" y="1021971"/>
                    <a:pt x="34344" y="999981"/>
                  </a:cubicBezTo>
                  <a:cubicBezTo>
                    <a:pt x="12354" y="977991"/>
                    <a:pt x="0" y="948167"/>
                    <a:pt x="0" y="917068"/>
                  </a:cubicBezTo>
                  <a:lnTo>
                    <a:pt x="0" y="117256"/>
                  </a:lnTo>
                  <a:cubicBezTo>
                    <a:pt x="0" y="52497"/>
                    <a:pt x="52497" y="0"/>
                    <a:pt x="117256" y="0"/>
                  </a:cubicBezTo>
                  <a:close/>
                </a:path>
              </a:pathLst>
            </a:custGeom>
            <a:solidFill>
              <a:srgbClr val="FFE4E0"/>
            </a:solidFill>
            <a:ln w="38100" cap="rnd">
              <a:solidFill>
                <a:srgbClr val="E7767A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016811" cy="109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216762" y="5298817"/>
            <a:ext cx="3367311" cy="3425308"/>
            <a:chOff x="0" y="0"/>
            <a:chExt cx="1016811" cy="103432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16811" cy="1034324"/>
            </a:xfrm>
            <a:custGeom>
              <a:avLst/>
              <a:gdLst/>
              <a:ahLst/>
              <a:cxnLst/>
              <a:rect r="r" b="b" t="t" l="l"/>
              <a:pathLst>
                <a:path h="1034324" w="1016811">
                  <a:moveTo>
                    <a:pt x="117256" y="0"/>
                  </a:moveTo>
                  <a:lnTo>
                    <a:pt x="899555" y="0"/>
                  </a:lnTo>
                  <a:cubicBezTo>
                    <a:pt x="964314" y="0"/>
                    <a:pt x="1016811" y="52497"/>
                    <a:pt x="1016811" y="117256"/>
                  </a:cubicBezTo>
                  <a:lnTo>
                    <a:pt x="1016811" y="917068"/>
                  </a:lnTo>
                  <a:cubicBezTo>
                    <a:pt x="1016811" y="981827"/>
                    <a:pt x="964314" y="1034324"/>
                    <a:pt x="899555" y="1034324"/>
                  </a:cubicBezTo>
                  <a:lnTo>
                    <a:pt x="117256" y="1034324"/>
                  </a:lnTo>
                  <a:cubicBezTo>
                    <a:pt x="86158" y="1034324"/>
                    <a:pt x="56333" y="1021971"/>
                    <a:pt x="34344" y="999981"/>
                  </a:cubicBezTo>
                  <a:cubicBezTo>
                    <a:pt x="12354" y="977991"/>
                    <a:pt x="0" y="948167"/>
                    <a:pt x="0" y="917068"/>
                  </a:cubicBezTo>
                  <a:lnTo>
                    <a:pt x="0" y="117256"/>
                  </a:lnTo>
                  <a:cubicBezTo>
                    <a:pt x="0" y="52497"/>
                    <a:pt x="52497" y="0"/>
                    <a:pt x="11725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016811" cy="109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848340" y="1903270"/>
            <a:ext cx="2682433" cy="2744519"/>
            <a:chOff x="0" y="0"/>
            <a:chExt cx="3576577" cy="365935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24488" cy="409891"/>
            </a:xfrm>
            <a:custGeom>
              <a:avLst/>
              <a:gdLst/>
              <a:ahLst/>
              <a:cxnLst/>
              <a:rect r="r" b="b" t="t" l="l"/>
              <a:pathLst>
                <a:path h="409891" w="624488">
                  <a:moveTo>
                    <a:pt x="0" y="0"/>
                  </a:moveTo>
                  <a:lnTo>
                    <a:pt x="624488" y="0"/>
                  </a:lnTo>
                  <a:lnTo>
                    <a:pt x="624488" y="409891"/>
                  </a:lnTo>
                  <a:lnTo>
                    <a:pt x="0" y="409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938288" y="3240409"/>
              <a:ext cx="638289" cy="418950"/>
            </a:xfrm>
            <a:custGeom>
              <a:avLst/>
              <a:gdLst/>
              <a:ahLst/>
              <a:cxnLst/>
              <a:rect r="r" b="b" t="t" l="l"/>
              <a:pathLst>
                <a:path h="418950" w="638289">
                  <a:moveTo>
                    <a:pt x="0" y="0"/>
                  </a:moveTo>
                  <a:lnTo>
                    <a:pt x="638289" y="0"/>
                  </a:lnTo>
                  <a:lnTo>
                    <a:pt x="638289" y="418949"/>
                  </a:lnTo>
                  <a:lnTo>
                    <a:pt x="0" y="418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848340" y="5639211"/>
            <a:ext cx="2682433" cy="2744519"/>
            <a:chOff x="0" y="0"/>
            <a:chExt cx="3576577" cy="365935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24488" cy="409891"/>
            </a:xfrm>
            <a:custGeom>
              <a:avLst/>
              <a:gdLst/>
              <a:ahLst/>
              <a:cxnLst/>
              <a:rect r="r" b="b" t="t" l="l"/>
              <a:pathLst>
                <a:path h="409891" w="624488">
                  <a:moveTo>
                    <a:pt x="0" y="0"/>
                  </a:moveTo>
                  <a:lnTo>
                    <a:pt x="624488" y="0"/>
                  </a:lnTo>
                  <a:lnTo>
                    <a:pt x="624488" y="409891"/>
                  </a:lnTo>
                  <a:lnTo>
                    <a:pt x="0" y="409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938288" y="3240409"/>
              <a:ext cx="638289" cy="418950"/>
            </a:xfrm>
            <a:custGeom>
              <a:avLst/>
              <a:gdLst/>
              <a:ahLst/>
              <a:cxnLst/>
              <a:rect r="r" b="b" t="t" l="l"/>
              <a:pathLst>
                <a:path h="418950" w="638289">
                  <a:moveTo>
                    <a:pt x="0" y="0"/>
                  </a:moveTo>
                  <a:lnTo>
                    <a:pt x="638289" y="0"/>
                  </a:lnTo>
                  <a:lnTo>
                    <a:pt x="638289" y="418949"/>
                  </a:lnTo>
                  <a:lnTo>
                    <a:pt x="0" y="418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559201" y="1903270"/>
            <a:ext cx="2682433" cy="2744519"/>
            <a:chOff x="0" y="0"/>
            <a:chExt cx="3576577" cy="365935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24488" cy="409891"/>
            </a:xfrm>
            <a:custGeom>
              <a:avLst/>
              <a:gdLst/>
              <a:ahLst/>
              <a:cxnLst/>
              <a:rect r="r" b="b" t="t" l="l"/>
              <a:pathLst>
                <a:path h="409891" w="624488">
                  <a:moveTo>
                    <a:pt x="0" y="0"/>
                  </a:moveTo>
                  <a:lnTo>
                    <a:pt x="624488" y="0"/>
                  </a:lnTo>
                  <a:lnTo>
                    <a:pt x="624488" y="409891"/>
                  </a:lnTo>
                  <a:lnTo>
                    <a:pt x="0" y="409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938288" y="3240409"/>
              <a:ext cx="638289" cy="418950"/>
            </a:xfrm>
            <a:custGeom>
              <a:avLst/>
              <a:gdLst/>
              <a:ahLst/>
              <a:cxnLst/>
              <a:rect r="r" b="b" t="t" l="l"/>
              <a:pathLst>
                <a:path h="418950" w="638289">
                  <a:moveTo>
                    <a:pt x="0" y="0"/>
                  </a:moveTo>
                  <a:lnTo>
                    <a:pt x="638289" y="0"/>
                  </a:lnTo>
                  <a:lnTo>
                    <a:pt x="638289" y="418949"/>
                  </a:lnTo>
                  <a:lnTo>
                    <a:pt x="0" y="418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5559201" y="5639211"/>
            <a:ext cx="2682433" cy="2744519"/>
            <a:chOff x="0" y="0"/>
            <a:chExt cx="3576577" cy="365935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24488" cy="409891"/>
            </a:xfrm>
            <a:custGeom>
              <a:avLst/>
              <a:gdLst/>
              <a:ahLst/>
              <a:cxnLst/>
              <a:rect r="r" b="b" t="t" l="l"/>
              <a:pathLst>
                <a:path h="409891" w="624488">
                  <a:moveTo>
                    <a:pt x="0" y="0"/>
                  </a:moveTo>
                  <a:lnTo>
                    <a:pt x="624488" y="0"/>
                  </a:lnTo>
                  <a:lnTo>
                    <a:pt x="624488" y="409891"/>
                  </a:lnTo>
                  <a:lnTo>
                    <a:pt x="0" y="409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938288" y="3240409"/>
              <a:ext cx="638289" cy="418950"/>
            </a:xfrm>
            <a:custGeom>
              <a:avLst/>
              <a:gdLst/>
              <a:ahLst/>
              <a:cxnLst/>
              <a:rect r="r" b="b" t="t" l="l"/>
              <a:pathLst>
                <a:path h="418950" w="638289">
                  <a:moveTo>
                    <a:pt x="0" y="0"/>
                  </a:moveTo>
                  <a:lnTo>
                    <a:pt x="638289" y="0"/>
                  </a:lnTo>
                  <a:lnTo>
                    <a:pt x="638289" y="418949"/>
                  </a:lnTo>
                  <a:lnTo>
                    <a:pt x="0" y="418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2278084" y="2168936"/>
            <a:ext cx="3053745" cy="4734756"/>
            <a:chOff x="0" y="0"/>
            <a:chExt cx="804279" cy="124701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04279" cy="1247014"/>
            </a:xfrm>
            <a:custGeom>
              <a:avLst/>
              <a:gdLst/>
              <a:ahLst/>
              <a:cxnLst/>
              <a:rect r="r" b="b" t="t" l="l"/>
              <a:pathLst>
                <a:path h="1247014" w="804279">
                  <a:moveTo>
                    <a:pt x="129296" y="0"/>
                  </a:moveTo>
                  <a:lnTo>
                    <a:pt x="674982" y="0"/>
                  </a:lnTo>
                  <a:cubicBezTo>
                    <a:pt x="746391" y="0"/>
                    <a:pt x="804279" y="57888"/>
                    <a:pt x="804279" y="129296"/>
                  </a:cubicBezTo>
                  <a:lnTo>
                    <a:pt x="804279" y="1117718"/>
                  </a:lnTo>
                  <a:cubicBezTo>
                    <a:pt x="804279" y="1152009"/>
                    <a:pt x="790656" y="1184896"/>
                    <a:pt x="766409" y="1209144"/>
                  </a:cubicBezTo>
                  <a:cubicBezTo>
                    <a:pt x="742161" y="1233392"/>
                    <a:pt x="709274" y="1247014"/>
                    <a:pt x="674982" y="1247014"/>
                  </a:cubicBezTo>
                  <a:lnTo>
                    <a:pt x="129296" y="1247014"/>
                  </a:lnTo>
                  <a:cubicBezTo>
                    <a:pt x="95005" y="1247014"/>
                    <a:pt x="62118" y="1233392"/>
                    <a:pt x="37870" y="1209144"/>
                  </a:cubicBezTo>
                  <a:cubicBezTo>
                    <a:pt x="13622" y="1184896"/>
                    <a:pt x="0" y="1152009"/>
                    <a:pt x="0" y="1117718"/>
                  </a:cubicBezTo>
                  <a:lnTo>
                    <a:pt x="0" y="129296"/>
                  </a:lnTo>
                  <a:cubicBezTo>
                    <a:pt x="0" y="95005"/>
                    <a:pt x="13622" y="62118"/>
                    <a:pt x="37870" y="37870"/>
                  </a:cubicBezTo>
                  <a:cubicBezTo>
                    <a:pt x="62118" y="13622"/>
                    <a:pt x="95005" y="0"/>
                    <a:pt x="1292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57150"/>
              <a:ext cx="804279" cy="1304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2611459" y="2169355"/>
            <a:ext cx="3267905" cy="430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00"/>
              </a:lnSpc>
            </a:pPr>
            <a:r>
              <a:rPr lang="en-US" sz="5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AILEDE SAĞLIK</a:t>
            </a:r>
            <a:r>
              <a:rPr lang="en-US" sz="5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LI İLETIŞIM NASIL OLUR?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507165" y="7482030"/>
            <a:ext cx="5476494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sz="2499" b="true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“Dinlen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ilen çocuk, değerli olduğunu hisseder.”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129899" y="2353992"/>
            <a:ext cx="2134162" cy="1723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Çocuğu dinlemek, 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özünü kesmemek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848340" y="6153395"/>
            <a:ext cx="2682433" cy="1602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sz="3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Sevgi sözcükl</a:t>
            </a:r>
            <a:r>
              <a:rPr lang="en-US" sz="3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3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riy</a:t>
            </a:r>
            <a:r>
              <a:rPr lang="en-US" sz="3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-US" sz="3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e de</a:t>
            </a:r>
            <a:r>
              <a:rPr lang="en-US" sz="3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steklemek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627735" y="6097388"/>
            <a:ext cx="2545365" cy="1723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Küçük başarılarını fark etmek ve t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kdir etm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505901" y="9049209"/>
            <a:ext cx="1085893" cy="418182"/>
            <a:chOff x="0" y="0"/>
            <a:chExt cx="1447857" cy="557575"/>
          </a:xfrm>
        </p:grpSpPr>
        <p:sp>
          <p:nvSpPr>
            <p:cNvPr name="Freeform 39" id="39"/>
            <p:cNvSpPr/>
            <p:nvPr/>
          </p:nvSpPr>
          <p:spPr>
            <a:xfrm flipH="false" flipV="true" rot="-10800000">
              <a:off x="667354" y="11223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3" y="546352"/>
                  </a:lnTo>
                  <a:lnTo>
                    <a:pt x="780503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0" id="40"/>
            <p:cNvGrpSpPr/>
            <p:nvPr/>
          </p:nvGrpSpPr>
          <p:grpSpPr>
            <a:xfrm rot="0">
              <a:off x="0" y="0"/>
              <a:ext cx="546352" cy="546352"/>
              <a:chOff x="0" y="0"/>
              <a:chExt cx="812800" cy="8128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grpSp>
        <p:nvGrpSpPr>
          <p:cNvPr name="Group 43" id="43"/>
          <p:cNvGrpSpPr/>
          <p:nvPr/>
        </p:nvGrpSpPr>
        <p:grpSpPr>
          <a:xfrm rot="0">
            <a:off x="16173407" y="819609"/>
            <a:ext cx="1085893" cy="418182"/>
            <a:chOff x="0" y="0"/>
            <a:chExt cx="1447857" cy="557575"/>
          </a:xfrm>
        </p:grpSpPr>
        <p:sp>
          <p:nvSpPr>
            <p:cNvPr name="Freeform 44" id="44"/>
            <p:cNvSpPr/>
            <p:nvPr/>
          </p:nvSpPr>
          <p:spPr>
            <a:xfrm flipH="false" flipV="true" rot="0">
              <a:off x="0" y="0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3" y="546352"/>
                  </a:lnTo>
                  <a:lnTo>
                    <a:pt x="780503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5" id="45"/>
            <p:cNvGrpSpPr/>
            <p:nvPr/>
          </p:nvGrpSpPr>
          <p:grpSpPr>
            <a:xfrm rot="-10800000">
              <a:off x="901505" y="11223"/>
              <a:ext cx="546352" cy="546352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sp>
        <p:nvSpPr>
          <p:cNvPr name="Freeform 48" id="48"/>
          <p:cNvSpPr/>
          <p:nvPr/>
        </p:nvSpPr>
        <p:spPr>
          <a:xfrm flipH="false" flipV="false" rot="0">
            <a:off x="9753241" y="4536314"/>
            <a:ext cx="1143718" cy="1214373"/>
          </a:xfrm>
          <a:custGeom>
            <a:avLst/>
            <a:gdLst/>
            <a:ahLst/>
            <a:cxnLst/>
            <a:rect r="r" b="b" t="t" l="l"/>
            <a:pathLst>
              <a:path h="1214373" w="1143718">
                <a:moveTo>
                  <a:pt x="0" y="0"/>
                </a:moveTo>
                <a:lnTo>
                  <a:pt x="1143718" y="0"/>
                </a:lnTo>
                <a:lnTo>
                  <a:pt x="1143718" y="1214372"/>
                </a:lnTo>
                <a:lnTo>
                  <a:pt x="0" y="12143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5696269" y="2589920"/>
            <a:ext cx="2408298" cy="1295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Kızmadan, yargılamada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n konuşmak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7505" y="6748039"/>
            <a:ext cx="4318399" cy="2510261"/>
            <a:chOff x="0" y="0"/>
            <a:chExt cx="1229948" cy="7149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9948" cy="714962"/>
            </a:xfrm>
            <a:custGeom>
              <a:avLst/>
              <a:gdLst/>
              <a:ahLst/>
              <a:cxnLst/>
              <a:rect r="r" b="b" t="t" l="l"/>
              <a:pathLst>
                <a:path h="714962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634287"/>
                  </a:lnTo>
                  <a:cubicBezTo>
                    <a:pt x="1229948" y="678842"/>
                    <a:pt x="1193828" y="714962"/>
                    <a:pt x="1149273" y="714962"/>
                  </a:cubicBezTo>
                  <a:lnTo>
                    <a:pt x="80675" y="714962"/>
                  </a:lnTo>
                  <a:cubicBezTo>
                    <a:pt x="59279" y="714962"/>
                    <a:pt x="38759" y="706462"/>
                    <a:pt x="23629" y="691333"/>
                  </a:cubicBezTo>
                  <a:cubicBezTo>
                    <a:pt x="8500" y="676203"/>
                    <a:pt x="0" y="655683"/>
                    <a:pt x="0" y="634287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29948" cy="753062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27505" y="2725258"/>
            <a:ext cx="4318399" cy="3661212"/>
            <a:chOff x="0" y="0"/>
            <a:chExt cx="1229948" cy="10427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9948" cy="1042771"/>
            </a:xfrm>
            <a:custGeom>
              <a:avLst/>
              <a:gdLst/>
              <a:ahLst/>
              <a:cxnLst/>
              <a:rect r="r" b="b" t="t" l="l"/>
              <a:pathLst>
                <a:path h="1042771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962096"/>
                  </a:lnTo>
                  <a:cubicBezTo>
                    <a:pt x="1229948" y="983492"/>
                    <a:pt x="1221448" y="1004012"/>
                    <a:pt x="1206319" y="1019142"/>
                  </a:cubicBezTo>
                  <a:cubicBezTo>
                    <a:pt x="1191189" y="1034271"/>
                    <a:pt x="1170669" y="1042771"/>
                    <a:pt x="1149273" y="1042771"/>
                  </a:cubicBezTo>
                  <a:lnTo>
                    <a:pt x="80675" y="1042771"/>
                  </a:lnTo>
                  <a:cubicBezTo>
                    <a:pt x="59279" y="1042771"/>
                    <a:pt x="38759" y="1034271"/>
                    <a:pt x="23629" y="1019142"/>
                  </a:cubicBezTo>
                  <a:cubicBezTo>
                    <a:pt x="8500" y="1004012"/>
                    <a:pt x="0" y="983492"/>
                    <a:pt x="0" y="962096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29948" cy="1080871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927650" y="2725258"/>
            <a:ext cx="4318399" cy="3661212"/>
            <a:chOff x="0" y="0"/>
            <a:chExt cx="1229948" cy="104277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9948" cy="1042771"/>
            </a:xfrm>
            <a:custGeom>
              <a:avLst/>
              <a:gdLst/>
              <a:ahLst/>
              <a:cxnLst/>
              <a:rect r="r" b="b" t="t" l="l"/>
              <a:pathLst>
                <a:path h="1042771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962096"/>
                  </a:lnTo>
                  <a:cubicBezTo>
                    <a:pt x="1229948" y="983492"/>
                    <a:pt x="1221448" y="1004012"/>
                    <a:pt x="1206319" y="1019142"/>
                  </a:cubicBezTo>
                  <a:cubicBezTo>
                    <a:pt x="1191189" y="1034271"/>
                    <a:pt x="1170669" y="1042771"/>
                    <a:pt x="1149273" y="1042771"/>
                  </a:cubicBezTo>
                  <a:lnTo>
                    <a:pt x="80675" y="1042771"/>
                  </a:lnTo>
                  <a:cubicBezTo>
                    <a:pt x="59279" y="1042771"/>
                    <a:pt x="38759" y="1034271"/>
                    <a:pt x="23629" y="1019142"/>
                  </a:cubicBezTo>
                  <a:cubicBezTo>
                    <a:pt x="8500" y="1004012"/>
                    <a:pt x="0" y="983492"/>
                    <a:pt x="0" y="962096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29948" cy="1080871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165113" y="6155023"/>
            <a:ext cx="1186032" cy="118603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927650" y="6748039"/>
            <a:ext cx="4318399" cy="2510261"/>
            <a:chOff x="0" y="0"/>
            <a:chExt cx="1229948" cy="71496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29948" cy="714962"/>
            </a:xfrm>
            <a:custGeom>
              <a:avLst/>
              <a:gdLst/>
              <a:ahLst/>
              <a:cxnLst/>
              <a:rect r="r" b="b" t="t" l="l"/>
              <a:pathLst>
                <a:path h="714962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634287"/>
                  </a:lnTo>
                  <a:cubicBezTo>
                    <a:pt x="1229948" y="678842"/>
                    <a:pt x="1193828" y="714962"/>
                    <a:pt x="1149273" y="714962"/>
                  </a:cubicBezTo>
                  <a:lnTo>
                    <a:pt x="80675" y="714962"/>
                  </a:lnTo>
                  <a:cubicBezTo>
                    <a:pt x="59279" y="714962"/>
                    <a:pt x="38759" y="706462"/>
                    <a:pt x="23629" y="691333"/>
                  </a:cubicBezTo>
                  <a:cubicBezTo>
                    <a:pt x="8500" y="676203"/>
                    <a:pt x="0" y="655683"/>
                    <a:pt x="0" y="634287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229948" cy="753062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493834" y="6155023"/>
            <a:ext cx="1186032" cy="118603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911537" y="501169"/>
            <a:ext cx="10350625" cy="1055061"/>
            <a:chOff x="0" y="0"/>
            <a:chExt cx="2726091" cy="27787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726091" cy="277876"/>
            </a:xfrm>
            <a:custGeom>
              <a:avLst/>
              <a:gdLst/>
              <a:ahLst/>
              <a:cxnLst/>
              <a:rect r="r" b="b" t="t" l="l"/>
              <a:pathLst>
                <a:path h="277876" w="2726091">
                  <a:moveTo>
                    <a:pt x="38146" y="0"/>
                  </a:moveTo>
                  <a:lnTo>
                    <a:pt x="2687944" y="0"/>
                  </a:lnTo>
                  <a:cubicBezTo>
                    <a:pt x="2709012" y="0"/>
                    <a:pt x="2726091" y="17079"/>
                    <a:pt x="2726091" y="38146"/>
                  </a:cubicBezTo>
                  <a:lnTo>
                    <a:pt x="2726091" y="239730"/>
                  </a:lnTo>
                  <a:cubicBezTo>
                    <a:pt x="2726091" y="249847"/>
                    <a:pt x="2722072" y="259550"/>
                    <a:pt x="2714918" y="266703"/>
                  </a:cubicBezTo>
                  <a:cubicBezTo>
                    <a:pt x="2707764" y="273857"/>
                    <a:pt x="2698061" y="277876"/>
                    <a:pt x="2687944" y="277876"/>
                  </a:cubicBezTo>
                  <a:lnTo>
                    <a:pt x="38146" y="277876"/>
                  </a:lnTo>
                  <a:cubicBezTo>
                    <a:pt x="28029" y="277876"/>
                    <a:pt x="18327" y="273857"/>
                    <a:pt x="11173" y="266703"/>
                  </a:cubicBezTo>
                  <a:cubicBezTo>
                    <a:pt x="4019" y="259550"/>
                    <a:pt x="0" y="249847"/>
                    <a:pt x="0" y="239730"/>
                  </a:cubicBezTo>
                  <a:lnTo>
                    <a:pt x="0" y="38146"/>
                  </a:lnTo>
                  <a:cubicBezTo>
                    <a:pt x="0" y="28029"/>
                    <a:pt x="4019" y="18327"/>
                    <a:pt x="11173" y="11173"/>
                  </a:cubicBezTo>
                  <a:cubicBezTo>
                    <a:pt x="18327" y="4019"/>
                    <a:pt x="28029" y="0"/>
                    <a:pt x="381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2726091" cy="3350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true" rot="0">
            <a:off x="16966611" y="972009"/>
            <a:ext cx="585378" cy="409764"/>
          </a:xfrm>
          <a:custGeom>
            <a:avLst/>
            <a:gdLst/>
            <a:ahLst/>
            <a:cxnLst/>
            <a:rect r="r" b="b" t="t" l="l"/>
            <a:pathLst>
              <a:path h="409764" w="585378">
                <a:moveTo>
                  <a:pt x="0" y="409764"/>
                </a:moveTo>
                <a:lnTo>
                  <a:pt x="585378" y="409764"/>
                </a:lnTo>
                <a:lnTo>
                  <a:pt x="585378" y="0"/>
                </a:lnTo>
                <a:lnTo>
                  <a:pt x="0" y="0"/>
                </a:lnTo>
                <a:lnTo>
                  <a:pt x="0" y="409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-10800000">
            <a:off x="17054418" y="1504761"/>
            <a:ext cx="409764" cy="409764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C7CB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255700" y="6748039"/>
            <a:ext cx="4318399" cy="2510261"/>
            <a:chOff x="0" y="0"/>
            <a:chExt cx="1229948" cy="7149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29948" cy="714962"/>
            </a:xfrm>
            <a:custGeom>
              <a:avLst/>
              <a:gdLst/>
              <a:ahLst/>
              <a:cxnLst/>
              <a:rect r="r" b="b" t="t" l="l"/>
              <a:pathLst>
                <a:path h="714962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634287"/>
                  </a:lnTo>
                  <a:cubicBezTo>
                    <a:pt x="1229948" y="678842"/>
                    <a:pt x="1193828" y="714962"/>
                    <a:pt x="1149273" y="714962"/>
                  </a:cubicBezTo>
                  <a:lnTo>
                    <a:pt x="80675" y="714962"/>
                  </a:lnTo>
                  <a:cubicBezTo>
                    <a:pt x="59279" y="714962"/>
                    <a:pt x="38759" y="706462"/>
                    <a:pt x="23629" y="691333"/>
                  </a:cubicBezTo>
                  <a:cubicBezTo>
                    <a:pt x="8500" y="676203"/>
                    <a:pt x="0" y="655683"/>
                    <a:pt x="0" y="634287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229948" cy="753062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2227796" y="2725258"/>
            <a:ext cx="4318399" cy="3661212"/>
            <a:chOff x="0" y="0"/>
            <a:chExt cx="1229948" cy="104277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29948" cy="1042771"/>
            </a:xfrm>
            <a:custGeom>
              <a:avLst/>
              <a:gdLst/>
              <a:ahLst/>
              <a:cxnLst/>
              <a:rect r="r" b="b" t="t" l="l"/>
              <a:pathLst>
                <a:path h="1042771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962096"/>
                  </a:lnTo>
                  <a:cubicBezTo>
                    <a:pt x="1229948" y="983492"/>
                    <a:pt x="1221448" y="1004012"/>
                    <a:pt x="1206319" y="1019142"/>
                  </a:cubicBezTo>
                  <a:cubicBezTo>
                    <a:pt x="1191189" y="1034271"/>
                    <a:pt x="1170669" y="1042771"/>
                    <a:pt x="1149273" y="1042771"/>
                  </a:cubicBezTo>
                  <a:lnTo>
                    <a:pt x="80675" y="1042771"/>
                  </a:lnTo>
                  <a:cubicBezTo>
                    <a:pt x="59279" y="1042771"/>
                    <a:pt x="38759" y="1034271"/>
                    <a:pt x="23629" y="1019142"/>
                  </a:cubicBezTo>
                  <a:cubicBezTo>
                    <a:pt x="8500" y="1004012"/>
                    <a:pt x="0" y="983492"/>
                    <a:pt x="0" y="962096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229948" cy="1080871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3821883" y="6148638"/>
            <a:ext cx="1186032" cy="1186032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1228904" y="5760373"/>
            <a:ext cx="797201" cy="846449"/>
          </a:xfrm>
          <a:custGeom>
            <a:avLst/>
            <a:gdLst/>
            <a:ahLst/>
            <a:cxnLst/>
            <a:rect r="r" b="b" t="t" l="l"/>
            <a:pathLst>
              <a:path h="846449" w="797201">
                <a:moveTo>
                  <a:pt x="0" y="0"/>
                </a:moveTo>
                <a:lnTo>
                  <a:pt x="797201" y="0"/>
                </a:lnTo>
                <a:lnTo>
                  <a:pt x="797201" y="846449"/>
                </a:lnTo>
                <a:lnTo>
                  <a:pt x="0" y="846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3911537" y="1656796"/>
            <a:ext cx="10350625" cy="623283"/>
            <a:chOff x="0" y="0"/>
            <a:chExt cx="2948021" cy="17752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948021" cy="177521"/>
            </a:xfrm>
            <a:custGeom>
              <a:avLst/>
              <a:gdLst/>
              <a:ahLst/>
              <a:cxnLst/>
              <a:rect r="r" b="b" t="t" l="l"/>
              <a:pathLst>
                <a:path h="177521" w="2948021">
                  <a:moveTo>
                    <a:pt x="33658" y="0"/>
                  </a:moveTo>
                  <a:lnTo>
                    <a:pt x="2914362" y="0"/>
                  </a:lnTo>
                  <a:cubicBezTo>
                    <a:pt x="2923289" y="0"/>
                    <a:pt x="2931850" y="3546"/>
                    <a:pt x="2938162" y="9858"/>
                  </a:cubicBezTo>
                  <a:cubicBezTo>
                    <a:pt x="2944475" y="16171"/>
                    <a:pt x="2948021" y="24732"/>
                    <a:pt x="2948021" y="33658"/>
                  </a:cubicBezTo>
                  <a:lnTo>
                    <a:pt x="2948021" y="143862"/>
                  </a:lnTo>
                  <a:cubicBezTo>
                    <a:pt x="2948021" y="152789"/>
                    <a:pt x="2944475" y="161350"/>
                    <a:pt x="2938162" y="167662"/>
                  </a:cubicBezTo>
                  <a:cubicBezTo>
                    <a:pt x="2931850" y="173975"/>
                    <a:pt x="2923289" y="177521"/>
                    <a:pt x="2914362" y="177521"/>
                  </a:cubicBezTo>
                  <a:lnTo>
                    <a:pt x="33658" y="177521"/>
                  </a:lnTo>
                  <a:cubicBezTo>
                    <a:pt x="24732" y="177521"/>
                    <a:pt x="16171" y="173975"/>
                    <a:pt x="9858" y="167662"/>
                  </a:cubicBezTo>
                  <a:cubicBezTo>
                    <a:pt x="3546" y="161350"/>
                    <a:pt x="0" y="152789"/>
                    <a:pt x="0" y="143862"/>
                  </a:cubicBezTo>
                  <a:lnTo>
                    <a:pt x="0" y="33658"/>
                  </a:lnTo>
                  <a:cubicBezTo>
                    <a:pt x="0" y="24732"/>
                    <a:pt x="3546" y="16171"/>
                    <a:pt x="9858" y="9858"/>
                  </a:cubicBezTo>
                  <a:cubicBezTo>
                    <a:pt x="16171" y="3546"/>
                    <a:pt x="24732" y="0"/>
                    <a:pt x="3365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2948021" cy="215621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2182615" y="3138250"/>
            <a:ext cx="3208179" cy="2835228"/>
          </a:xfrm>
          <a:custGeom>
            <a:avLst/>
            <a:gdLst/>
            <a:ahLst/>
            <a:cxnLst/>
            <a:rect r="r" b="b" t="t" l="l"/>
            <a:pathLst>
              <a:path h="2835228" w="3208179">
                <a:moveTo>
                  <a:pt x="0" y="0"/>
                </a:moveTo>
                <a:lnTo>
                  <a:pt x="3208179" y="0"/>
                </a:lnTo>
                <a:lnTo>
                  <a:pt x="3208179" y="2835228"/>
                </a:lnTo>
                <a:lnTo>
                  <a:pt x="0" y="28352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7663477" y="3064153"/>
            <a:ext cx="2961045" cy="2983421"/>
          </a:xfrm>
          <a:custGeom>
            <a:avLst/>
            <a:gdLst/>
            <a:ahLst/>
            <a:cxnLst/>
            <a:rect r="r" b="b" t="t" l="l"/>
            <a:pathLst>
              <a:path h="2983421" w="2961045">
                <a:moveTo>
                  <a:pt x="0" y="0"/>
                </a:moveTo>
                <a:lnTo>
                  <a:pt x="2961046" y="0"/>
                </a:lnTo>
                <a:lnTo>
                  <a:pt x="2961046" y="2983421"/>
                </a:lnTo>
                <a:lnTo>
                  <a:pt x="0" y="2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3522525" y="3245488"/>
            <a:ext cx="1784902" cy="2938110"/>
          </a:xfrm>
          <a:custGeom>
            <a:avLst/>
            <a:gdLst/>
            <a:ahLst/>
            <a:cxnLst/>
            <a:rect r="r" b="b" t="t" l="l"/>
            <a:pathLst>
              <a:path h="2938110" w="1784902">
                <a:moveTo>
                  <a:pt x="0" y="0"/>
                </a:moveTo>
                <a:lnTo>
                  <a:pt x="1784901" y="0"/>
                </a:lnTo>
                <a:lnTo>
                  <a:pt x="1784901" y="2938110"/>
                </a:lnTo>
                <a:lnTo>
                  <a:pt x="0" y="29381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3452118" y="6227685"/>
            <a:ext cx="584252" cy="875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6"/>
              </a:lnSpc>
            </a:pPr>
            <a:r>
              <a:rPr lang="en-US" b="true" sz="4800">
                <a:solidFill>
                  <a:srgbClr val="E4EB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899883" y="6227685"/>
            <a:ext cx="373934" cy="875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6"/>
              </a:lnSpc>
            </a:pPr>
            <a:r>
              <a:rPr lang="en-US" b="true" sz="4800">
                <a:solidFill>
                  <a:srgbClr val="E4EB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331749" y="532271"/>
            <a:ext cx="9645568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b="true" sz="5000">
                <a:solidFill>
                  <a:srgbClr val="6C73B4"/>
                </a:solidFill>
                <a:latin typeface="Poppins Bold"/>
                <a:ea typeface="Poppins Bold"/>
                <a:cs typeface="Poppins Bold"/>
                <a:sym typeface="Poppins Bold"/>
              </a:rPr>
              <a:t>SOSYAL BECERILER NEDIR?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902760" y="7738057"/>
            <a:ext cx="2833105" cy="45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Saygı gös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termek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327692" y="7738057"/>
            <a:ext cx="2833105" cy="45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Empati k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urmak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670297" y="7738057"/>
            <a:ext cx="2833105" cy="45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Paylaşm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ak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4202356" y="6234070"/>
            <a:ext cx="425086" cy="875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6"/>
              </a:lnSpc>
            </a:pPr>
            <a:r>
              <a:rPr lang="en-US" b="true" sz="4800">
                <a:solidFill>
                  <a:srgbClr val="E4EB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264066" y="1755232"/>
            <a:ext cx="9645568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2"/>
              </a:lnSpc>
            </a:pPr>
            <a:r>
              <a:rPr lang="en-US" b="true" sz="2100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Sosyal Beceriler, hem hayatta hem de okulda başarıyı destekler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83314" y="-24013"/>
            <a:ext cx="9904686" cy="10287000"/>
            <a:chOff x="0" y="0"/>
            <a:chExt cx="2608642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08642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08642">
                  <a:moveTo>
                    <a:pt x="78164" y="0"/>
                  </a:moveTo>
                  <a:lnTo>
                    <a:pt x="2530477" y="0"/>
                  </a:lnTo>
                  <a:cubicBezTo>
                    <a:pt x="2573646" y="0"/>
                    <a:pt x="2608642" y="34995"/>
                    <a:pt x="2608642" y="78164"/>
                  </a:cubicBezTo>
                  <a:lnTo>
                    <a:pt x="2608642" y="2631169"/>
                  </a:lnTo>
                  <a:cubicBezTo>
                    <a:pt x="2608642" y="2651900"/>
                    <a:pt x="2600406" y="2671781"/>
                    <a:pt x="2585748" y="2686440"/>
                  </a:cubicBezTo>
                  <a:cubicBezTo>
                    <a:pt x="2571089" y="2701098"/>
                    <a:pt x="2551208" y="2709333"/>
                    <a:pt x="2530477" y="2709333"/>
                  </a:cubicBezTo>
                  <a:lnTo>
                    <a:pt x="78164" y="2709333"/>
                  </a:lnTo>
                  <a:cubicBezTo>
                    <a:pt x="34995" y="2709333"/>
                    <a:pt x="0" y="2674338"/>
                    <a:pt x="0" y="2631169"/>
                  </a:cubicBezTo>
                  <a:lnTo>
                    <a:pt x="0" y="78164"/>
                  </a:lnTo>
                  <a:cubicBezTo>
                    <a:pt x="0" y="34995"/>
                    <a:pt x="34995" y="0"/>
                    <a:pt x="78164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608642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-10800000">
            <a:off x="11183844" y="9188930"/>
            <a:ext cx="585378" cy="409764"/>
          </a:xfrm>
          <a:custGeom>
            <a:avLst/>
            <a:gdLst/>
            <a:ahLst/>
            <a:cxnLst/>
            <a:rect r="r" b="b" t="t" l="l"/>
            <a:pathLst>
              <a:path h="409764" w="585378">
                <a:moveTo>
                  <a:pt x="0" y="409764"/>
                </a:moveTo>
                <a:lnTo>
                  <a:pt x="585377" y="409764"/>
                </a:lnTo>
                <a:lnTo>
                  <a:pt x="585377" y="0"/>
                </a:lnTo>
                <a:lnTo>
                  <a:pt x="0" y="0"/>
                </a:lnTo>
                <a:lnTo>
                  <a:pt x="0" y="409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683328" y="9180513"/>
            <a:ext cx="409764" cy="40976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C7CB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353667" y="1562876"/>
            <a:ext cx="3367311" cy="3425308"/>
            <a:chOff x="0" y="0"/>
            <a:chExt cx="1016811" cy="103432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16811" cy="1034324"/>
            </a:xfrm>
            <a:custGeom>
              <a:avLst/>
              <a:gdLst/>
              <a:ahLst/>
              <a:cxnLst/>
              <a:rect r="r" b="b" t="t" l="l"/>
              <a:pathLst>
                <a:path h="1034324" w="1016811">
                  <a:moveTo>
                    <a:pt x="117256" y="0"/>
                  </a:moveTo>
                  <a:lnTo>
                    <a:pt x="899555" y="0"/>
                  </a:lnTo>
                  <a:cubicBezTo>
                    <a:pt x="964314" y="0"/>
                    <a:pt x="1016811" y="52497"/>
                    <a:pt x="1016811" y="117256"/>
                  </a:cubicBezTo>
                  <a:lnTo>
                    <a:pt x="1016811" y="917068"/>
                  </a:lnTo>
                  <a:cubicBezTo>
                    <a:pt x="1016811" y="981827"/>
                    <a:pt x="964314" y="1034324"/>
                    <a:pt x="899555" y="1034324"/>
                  </a:cubicBezTo>
                  <a:lnTo>
                    <a:pt x="117256" y="1034324"/>
                  </a:lnTo>
                  <a:cubicBezTo>
                    <a:pt x="86158" y="1034324"/>
                    <a:pt x="56333" y="1021971"/>
                    <a:pt x="34344" y="999981"/>
                  </a:cubicBezTo>
                  <a:cubicBezTo>
                    <a:pt x="12354" y="977991"/>
                    <a:pt x="0" y="948167"/>
                    <a:pt x="0" y="917068"/>
                  </a:cubicBezTo>
                  <a:lnTo>
                    <a:pt x="0" y="117256"/>
                  </a:lnTo>
                  <a:cubicBezTo>
                    <a:pt x="0" y="52497"/>
                    <a:pt x="52497" y="0"/>
                    <a:pt x="11725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016811" cy="109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353667" y="5298817"/>
            <a:ext cx="3367311" cy="3425308"/>
            <a:chOff x="0" y="0"/>
            <a:chExt cx="1016811" cy="103432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16811" cy="1034324"/>
            </a:xfrm>
            <a:custGeom>
              <a:avLst/>
              <a:gdLst/>
              <a:ahLst/>
              <a:cxnLst/>
              <a:rect r="r" b="b" t="t" l="l"/>
              <a:pathLst>
                <a:path h="1034324" w="1016811">
                  <a:moveTo>
                    <a:pt x="117256" y="0"/>
                  </a:moveTo>
                  <a:lnTo>
                    <a:pt x="899555" y="0"/>
                  </a:lnTo>
                  <a:cubicBezTo>
                    <a:pt x="964314" y="0"/>
                    <a:pt x="1016811" y="52497"/>
                    <a:pt x="1016811" y="117256"/>
                  </a:cubicBezTo>
                  <a:lnTo>
                    <a:pt x="1016811" y="917068"/>
                  </a:lnTo>
                  <a:cubicBezTo>
                    <a:pt x="1016811" y="981827"/>
                    <a:pt x="964314" y="1034324"/>
                    <a:pt x="899555" y="1034324"/>
                  </a:cubicBezTo>
                  <a:lnTo>
                    <a:pt x="117256" y="1034324"/>
                  </a:lnTo>
                  <a:cubicBezTo>
                    <a:pt x="86158" y="1034324"/>
                    <a:pt x="56333" y="1021971"/>
                    <a:pt x="34344" y="999981"/>
                  </a:cubicBezTo>
                  <a:cubicBezTo>
                    <a:pt x="12354" y="977991"/>
                    <a:pt x="0" y="948167"/>
                    <a:pt x="0" y="917068"/>
                  </a:cubicBezTo>
                  <a:lnTo>
                    <a:pt x="0" y="117256"/>
                  </a:lnTo>
                  <a:cubicBezTo>
                    <a:pt x="0" y="52497"/>
                    <a:pt x="52497" y="0"/>
                    <a:pt x="117256" y="0"/>
                  </a:cubicBezTo>
                  <a:close/>
                </a:path>
              </a:pathLst>
            </a:custGeom>
            <a:solidFill>
              <a:srgbClr val="FFE4E0"/>
            </a:solidFill>
            <a:ln w="38100" cap="rnd">
              <a:solidFill>
                <a:srgbClr val="E7767A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016811" cy="109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064528" y="1562876"/>
            <a:ext cx="3367311" cy="3425308"/>
            <a:chOff x="0" y="0"/>
            <a:chExt cx="1016811" cy="103432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16811" cy="1034324"/>
            </a:xfrm>
            <a:custGeom>
              <a:avLst/>
              <a:gdLst/>
              <a:ahLst/>
              <a:cxnLst/>
              <a:rect r="r" b="b" t="t" l="l"/>
              <a:pathLst>
                <a:path h="1034324" w="1016811">
                  <a:moveTo>
                    <a:pt x="117256" y="0"/>
                  </a:moveTo>
                  <a:lnTo>
                    <a:pt x="899555" y="0"/>
                  </a:lnTo>
                  <a:cubicBezTo>
                    <a:pt x="964314" y="0"/>
                    <a:pt x="1016811" y="52497"/>
                    <a:pt x="1016811" y="117256"/>
                  </a:cubicBezTo>
                  <a:lnTo>
                    <a:pt x="1016811" y="917068"/>
                  </a:lnTo>
                  <a:cubicBezTo>
                    <a:pt x="1016811" y="981827"/>
                    <a:pt x="964314" y="1034324"/>
                    <a:pt x="899555" y="1034324"/>
                  </a:cubicBezTo>
                  <a:lnTo>
                    <a:pt x="117256" y="1034324"/>
                  </a:lnTo>
                  <a:cubicBezTo>
                    <a:pt x="86158" y="1034324"/>
                    <a:pt x="56333" y="1021971"/>
                    <a:pt x="34344" y="999981"/>
                  </a:cubicBezTo>
                  <a:cubicBezTo>
                    <a:pt x="12354" y="977991"/>
                    <a:pt x="0" y="948167"/>
                    <a:pt x="0" y="917068"/>
                  </a:cubicBezTo>
                  <a:lnTo>
                    <a:pt x="0" y="117256"/>
                  </a:lnTo>
                  <a:cubicBezTo>
                    <a:pt x="0" y="52497"/>
                    <a:pt x="52497" y="0"/>
                    <a:pt x="117256" y="0"/>
                  </a:cubicBezTo>
                  <a:close/>
                </a:path>
              </a:pathLst>
            </a:custGeom>
            <a:solidFill>
              <a:srgbClr val="FFE4E0"/>
            </a:solidFill>
            <a:ln w="38100" cap="rnd">
              <a:solidFill>
                <a:srgbClr val="E7767A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016811" cy="109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3064528" y="5298817"/>
            <a:ext cx="3367311" cy="3425308"/>
            <a:chOff x="0" y="0"/>
            <a:chExt cx="1016811" cy="103432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16811" cy="1034324"/>
            </a:xfrm>
            <a:custGeom>
              <a:avLst/>
              <a:gdLst/>
              <a:ahLst/>
              <a:cxnLst/>
              <a:rect r="r" b="b" t="t" l="l"/>
              <a:pathLst>
                <a:path h="1034324" w="1016811">
                  <a:moveTo>
                    <a:pt x="117256" y="0"/>
                  </a:moveTo>
                  <a:lnTo>
                    <a:pt x="899555" y="0"/>
                  </a:lnTo>
                  <a:cubicBezTo>
                    <a:pt x="964314" y="0"/>
                    <a:pt x="1016811" y="52497"/>
                    <a:pt x="1016811" y="117256"/>
                  </a:cubicBezTo>
                  <a:lnTo>
                    <a:pt x="1016811" y="917068"/>
                  </a:lnTo>
                  <a:cubicBezTo>
                    <a:pt x="1016811" y="981827"/>
                    <a:pt x="964314" y="1034324"/>
                    <a:pt x="899555" y="1034324"/>
                  </a:cubicBezTo>
                  <a:lnTo>
                    <a:pt x="117256" y="1034324"/>
                  </a:lnTo>
                  <a:cubicBezTo>
                    <a:pt x="86158" y="1034324"/>
                    <a:pt x="56333" y="1021971"/>
                    <a:pt x="34344" y="999981"/>
                  </a:cubicBezTo>
                  <a:cubicBezTo>
                    <a:pt x="12354" y="977991"/>
                    <a:pt x="0" y="948167"/>
                    <a:pt x="0" y="917068"/>
                  </a:cubicBezTo>
                  <a:lnTo>
                    <a:pt x="0" y="117256"/>
                  </a:lnTo>
                  <a:cubicBezTo>
                    <a:pt x="0" y="52497"/>
                    <a:pt x="52497" y="0"/>
                    <a:pt x="11725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1016811" cy="10914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9696106" y="1903270"/>
            <a:ext cx="468366" cy="307418"/>
          </a:xfrm>
          <a:custGeom>
            <a:avLst/>
            <a:gdLst/>
            <a:ahLst/>
            <a:cxnLst/>
            <a:rect r="r" b="b" t="t" l="l"/>
            <a:pathLst>
              <a:path h="307418" w="468366">
                <a:moveTo>
                  <a:pt x="0" y="0"/>
                </a:moveTo>
                <a:lnTo>
                  <a:pt x="468366" y="0"/>
                </a:lnTo>
                <a:lnTo>
                  <a:pt x="468366" y="307418"/>
                </a:lnTo>
                <a:lnTo>
                  <a:pt x="0" y="307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899822" y="4333576"/>
            <a:ext cx="478717" cy="314212"/>
          </a:xfrm>
          <a:custGeom>
            <a:avLst/>
            <a:gdLst/>
            <a:ahLst/>
            <a:cxnLst/>
            <a:rect r="r" b="b" t="t" l="l"/>
            <a:pathLst>
              <a:path h="314212" w="478717">
                <a:moveTo>
                  <a:pt x="0" y="0"/>
                </a:moveTo>
                <a:lnTo>
                  <a:pt x="478717" y="0"/>
                </a:lnTo>
                <a:lnTo>
                  <a:pt x="478717" y="314213"/>
                </a:lnTo>
                <a:lnTo>
                  <a:pt x="0" y="3142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696106" y="5639211"/>
            <a:ext cx="468366" cy="307418"/>
          </a:xfrm>
          <a:custGeom>
            <a:avLst/>
            <a:gdLst/>
            <a:ahLst/>
            <a:cxnLst/>
            <a:rect r="r" b="b" t="t" l="l"/>
            <a:pathLst>
              <a:path h="307418" w="468366">
                <a:moveTo>
                  <a:pt x="0" y="0"/>
                </a:moveTo>
                <a:lnTo>
                  <a:pt x="468366" y="0"/>
                </a:lnTo>
                <a:lnTo>
                  <a:pt x="468366" y="307418"/>
                </a:lnTo>
                <a:lnTo>
                  <a:pt x="0" y="3074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899822" y="8069518"/>
            <a:ext cx="478717" cy="314212"/>
          </a:xfrm>
          <a:custGeom>
            <a:avLst/>
            <a:gdLst/>
            <a:ahLst/>
            <a:cxnLst/>
            <a:rect r="r" b="b" t="t" l="l"/>
            <a:pathLst>
              <a:path h="314212" w="478717">
                <a:moveTo>
                  <a:pt x="0" y="0"/>
                </a:moveTo>
                <a:lnTo>
                  <a:pt x="478717" y="0"/>
                </a:lnTo>
                <a:lnTo>
                  <a:pt x="478717" y="314212"/>
                </a:lnTo>
                <a:lnTo>
                  <a:pt x="0" y="3142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406967" y="1903270"/>
            <a:ext cx="468366" cy="307418"/>
          </a:xfrm>
          <a:custGeom>
            <a:avLst/>
            <a:gdLst/>
            <a:ahLst/>
            <a:cxnLst/>
            <a:rect r="r" b="b" t="t" l="l"/>
            <a:pathLst>
              <a:path h="307418" w="468366">
                <a:moveTo>
                  <a:pt x="0" y="0"/>
                </a:moveTo>
                <a:lnTo>
                  <a:pt x="468366" y="0"/>
                </a:lnTo>
                <a:lnTo>
                  <a:pt x="468366" y="307418"/>
                </a:lnTo>
                <a:lnTo>
                  <a:pt x="0" y="3074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610683" y="4333576"/>
            <a:ext cx="478717" cy="314212"/>
          </a:xfrm>
          <a:custGeom>
            <a:avLst/>
            <a:gdLst/>
            <a:ahLst/>
            <a:cxnLst/>
            <a:rect r="r" b="b" t="t" l="l"/>
            <a:pathLst>
              <a:path h="314212" w="478717">
                <a:moveTo>
                  <a:pt x="0" y="0"/>
                </a:moveTo>
                <a:lnTo>
                  <a:pt x="478717" y="0"/>
                </a:lnTo>
                <a:lnTo>
                  <a:pt x="478717" y="314213"/>
                </a:lnTo>
                <a:lnTo>
                  <a:pt x="0" y="314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406967" y="5639211"/>
            <a:ext cx="468366" cy="307418"/>
          </a:xfrm>
          <a:custGeom>
            <a:avLst/>
            <a:gdLst/>
            <a:ahLst/>
            <a:cxnLst/>
            <a:rect r="r" b="b" t="t" l="l"/>
            <a:pathLst>
              <a:path h="307418" w="468366">
                <a:moveTo>
                  <a:pt x="0" y="0"/>
                </a:moveTo>
                <a:lnTo>
                  <a:pt x="468366" y="0"/>
                </a:lnTo>
                <a:lnTo>
                  <a:pt x="468366" y="307418"/>
                </a:lnTo>
                <a:lnTo>
                  <a:pt x="0" y="307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610683" y="8069518"/>
            <a:ext cx="478717" cy="314212"/>
          </a:xfrm>
          <a:custGeom>
            <a:avLst/>
            <a:gdLst/>
            <a:ahLst/>
            <a:cxnLst/>
            <a:rect r="r" b="b" t="t" l="l"/>
            <a:pathLst>
              <a:path h="314212" w="478717">
                <a:moveTo>
                  <a:pt x="0" y="0"/>
                </a:moveTo>
                <a:lnTo>
                  <a:pt x="478717" y="0"/>
                </a:lnTo>
                <a:lnTo>
                  <a:pt x="478717" y="314212"/>
                </a:lnTo>
                <a:lnTo>
                  <a:pt x="0" y="314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9977665" y="2353992"/>
            <a:ext cx="2134162" cy="179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sz="2499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Paylaşmayı örnek davra</a:t>
            </a:r>
            <a:r>
              <a:rPr lang="en-US" sz="2499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nışlarla gösterebiliriz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703530" y="6284522"/>
            <a:ext cx="2682433" cy="134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50"/>
              </a:lnSpc>
            </a:pPr>
            <a:r>
              <a:rPr lang="en-US" sz="25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 Küçük</a:t>
            </a:r>
            <a:r>
              <a:rPr lang="en-US" sz="25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 sosyal sorumluluklar </a:t>
            </a:r>
            <a:r>
              <a:rPr lang="en-US" sz="25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 verebiliriz.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155779" y="6097388"/>
            <a:ext cx="3184808" cy="1723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Günlük yaşamda nezaket sözcüklerini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 kullanarak mod</a:t>
            </a:r>
            <a:r>
              <a:rPr lang="en-US" sz="24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el olabiliriz.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544035" y="2381332"/>
            <a:ext cx="2408298" cy="179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sz="2499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 Çocuğun duygularını ifade</a:t>
            </a:r>
            <a:r>
              <a:rPr lang="en-US" sz="2499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 etmesine fırsat verebiliriz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678073" y="2430192"/>
            <a:ext cx="6362341" cy="4734756"/>
            <a:chOff x="0" y="0"/>
            <a:chExt cx="1675678" cy="124701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675678" cy="1247014"/>
            </a:xfrm>
            <a:custGeom>
              <a:avLst/>
              <a:gdLst/>
              <a:ahLst/>
              <a:cxnLst/>
              <a:rect r="r" b="b" t="t" l="l"/>
              <a:pathLst>
                <a:path h="1247014" w="1675678">
                  <a:moveTo>
                    <a:pt x="62059" y="0"/>
                  </a:moveTo>
                  <a:lnTo>
                    <a:pt x="1613620" y="0"/>
                  </a:lnTo>
                  <a:cubicBezTo>
                    <a:pt x="1647894" y="0"/>
                    <a:pt x="1675678" y="27785"/>
                    <a:pt x="1675678" y="62059"/>
                  </a:cubicBezTo>
                  <a:lnTo>
                    <a:pt x="1675678" y="1184955"/>
                  </a:lnTo>
                  <a:cubicBezTo>
                    <a:pt x="1675678" y="1201414"/>
                    <a:pt x="1669140" y="1217199"/>
                    <a:pt x="1657502" y="1228837"/>
                  </a:cubicBezTo>
                  <a:cubicBezTo>
                    <a:pt x="1645863" y="1240476"/>
                    <a:pt x="1630079" y="1247014"/>
                    <a:pt x="1613620" y="1247014"/>
                  </a:cubicBezTo>
                  <a:lnTo>
                    <a:pt x="62059" y="1247014"/>
                  </a:lnTo>
                  <a:cubicBezTo>
                    <a:pt x="27785" y="1247014"/>
                    <a:pt x="0" y="1219229"/>
                    <a:pt x="0" y="1184955"/>
                  </a:cubicBezTo>
                  <a:lnTo>
                    <a:pt x="0" y="62059"/>
                  </a:lnTo>
                  <a:cubicBezTo>
                    <a:pt x="0" y="27785"/>
                    <a:pt x="27785" y="0"/>
                    <a:pt x="620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57150"/>
              <a:ext cx="1675678" cy="13041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2368041" y="3075401"/>
            <a:ext cx="4982405" cy="345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00"/>
              </a:lnSpc>
            </a:pPr>
            <a:r>
              <a:rPr lang="en-US" sz="5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SOSYAL BECERILERIN AILEDE KAZANDIR</a:t>
            </a:r>
            <a:r>
              <a:rPr lang="en-US" sz="5000">
                <a:solidFill>
                  <a:srgbClr val="6C73B4"/>
                </a:solidFill>
                <a:latin typeface="Poppins"/>
                <a:ea typeface="Poppins"/>
                <a:cs typeface="Poppins"/>
                <a:sym typeface="Poppins"/>
              </a:rPr>
              <a:t>ILMASI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873952" y="7737674"/>
            <a:ext cx="5476494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sz="2499" b="true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Ç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ocuklar, gördüklerini öğrenir, duyduklarını değil</a:t>
            </a:r>
          </a:p>
        </p:txBody>
      </p:sp>
      <p:sp>
        <p:nvSpPr>
          <p:cNvPr name="Freeform 39" id="39"/>
          <p:cNvSpPr/>
          <p:nvPr/>
        </p:nvSpPr>
        <p:spPr>
          <a:xfrm flipH="false" flipV="true" rot="0">
            <a:off x="6906344" y="1361440"/>
            <a:ext cx="585378" cy="409764"/>
          </a:xfrm>
          <a:custGeom>
            <a:avLst/>
            <a:gdLst/>
            <a:ahLst/>
            <a:cxnLst/>
            <a:rect r="r" b="b" t="t" l="l"/>
            <a:pathLst>
              <a:path h="409764" w="585378">
                <a:moveTo>
                  <a:pt x="0" y="409764"/>
                </a:moveTo>
                <a:lnTo>
                  <a:pt x="585378" y="409764"/>
                </a:lnTo>
                <a:lnTo>
                  <a:pt x="585378" y="0"/>
                </a:lnTo>
                <a:lnTo>
                  <a:pt x="0" y="0"/>
                </a:lnTo>
                <a:lnTo>
                  <a:pt x="0" y="409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-10800000">
            <a:off x="7582473" y="1369857"/>
            <a:ext cx="409764" cy="409764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C7CB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0">
            <a:off x="486178" y="5078144"/>
            <a:ext cx="1143718" cy="1214373"/>
          </a:xfrm>
          <a:custGeom>
            <a:avLst/>
            <a:gdLst/>
            <a:ahLst/>
            <a:cxnLst/>
            <a:rect r="r" b="b" t="t" l="l"/>
            <a:pathLst>
              <a:path h="1214373" w="1143718">
                <a:moveTo>
                  <a:pt x="0" y="0"/>
                </a:moveTo>
                <a:lnTo>
                  <a:pt x="1143718" y="0"/>
                </a:lnTo>
                <a:lnTo>
                  <a:pt x="1143718" y="1214373"/>
                </a:lnTo>
                <a:lnTo>
                  <a:pt x="0" y="12143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-368381"/>
            <a:ext cx="8331261" cy="9632293"/>
            <a:chOff x="0" y="0"/>
            <a:chExt cx="2194242" cy="25369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94241" cy="2536900"/>
            </a:xfrm>
            <a:custGeom>
              <a:avLst/>
              <a:gdLst/>
              <a:ahLst/>
              <a:cxnLst/>
              <a:rect r="r" b="b" t="t" l="l"/>
              <a:pathLst>
                <a:path h="2536900" w="2194241">
                  <a:moveTo>
                    <a:pt x="45534" y="0"/>
                  </a:moveTo>
                  <a:lnTo>
                    <a:pt x="2148708" y="0"/>
                  </a:lnTo>
                  <a:cubicBezTo>
                    <a:pt x="2173855" y="0"/>
                    <a:pt x="2194241" y="20386"/>
                    <a:pt x="2194241" y="45534"/>
                  </a:cubicBezTo>
                  <a:lnTo>
                    <a:pt x="2194241" y="2491366"/>
                  </a:lnTo>
                  <a:cubicBezTo>
                    <a:pt x="2194241" y="2503443"/>
                    <a:pt x="2189444" y="2515024"/>
                    <a:pt x="2180905" y="2523564"/>
                  </a:cubicBezTo>
                  <a:cubicBezTo>
                    <a:pt x="2172366" y="2532103"/>
                    <a:pt x="2160784" y="2536900"/>
                    <a:pt x="2148708" y="2536900"/>
                  </a:cubicBezTo>
                  <a:lnTo>
                    <a:pt x="45534" y="2536900"/>
                  </a:lnTo>
                  <a:cubicBezTo>
                    <a:pt x="20386" y="2536900"/>
                    <a:pt x="0" y="2516514"/>
                    <a:pt x="0" y="2491366"/>
                  </a:cubicBezTo>
                  <a:lnTo>
                    <a:pt x="0" y="45534"/>
                  </a:lnTo>
                  <a:cubicBezTo>
                    <a:pt x="0" y="20386"/>
                    <a:pt x="20386" y="0"/>
                    <a:pt x="45534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194242" cy="2594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-10800000">
            <a:off x="13629727" y="9057627"/>
            <a:ext cx="585378" cy="409764"/>
          </a:xfrm>
          <a:custGeom>
            <a:avLst/>
            <a:gdLst/>
            <a:ahLst/>
            <a:cxnLst/>
            <a:rect r="r" b="b" t="t" l="l"/>
            <a:pathLst>
              <a:path h="409764" w="585378">
                <a:moveTo>
                  <a:pt x="0" y="409764"/>
                </a:moveTo>
                <a:lnTo>
                  <a:pt x="585378" y="409764"/>
                </a:lnTo>
                <a:lnTo>
                  <a:pt x="585378" y="0"/>
                </a:lnTo>
                <a:lnTo>
                  <a:pt x="0" y="0"/>
                </a:lnTo>
                <a:lnTo>
                  <a:pt x="0" y="409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776552" y="5367565"/>
            <a:ext cx="6393690" cy="734172"/>
            <a:chOff x="0" y="0"/>
            <a:chExt cx="1683935" cy="1933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83935" cy="193362"/>
            </a:xfrm>
            <a:custGeom>
              <a:avLst/>
              <a:gdLst/>
              <a:ahLst/>
              <a:cxnLst/>
              <a:rect r="r" b="b" t="t" l="l"/>
              <a:pathLst>
                <a:path h="193362" w="1683935">
                  <a:moveTo>
                    <a:pt x="96681" y="0"/>
                  </a:moveTo>
                  <a:lnTo>
                    <a:pt x="1587254" y="0"/>
                  </a:lnTo>
                  <a:cubicBezTo>
                    <a:pt x="1612895" y="0"/>
                    <a:pt x="1637486" y="10186"/>
                    <a:pt x="1655617" y="28317"/>
                  </a:cubicBezTo>
                  <a:cubicBezTo>
                    <a:pt x="1673749" y="46448"/>
                    <a:pt x="1683935" y="71040"/>
                    <a:pt x="1683935" y="96681"/>
                  </a:cubicBezTo>
                  <a:lnTo>
                    <a:pt x="1683935" y="96681"/>
                  </a:lnTo>
                  <a:cubicBezTo>
                    <a:pt x="1683935" y="122322"/>
                    <a:pt x="1673749" y="146914"/>
                    <a:pt x="1655617" y="165045"/>
                  </a:cubicBezTo>
                  <a:cubicBezTo>
                    <a:pt x="1637486" y="183176"/>
                    <a:pt x="1612895" y="193362"/>
                    <a:pt x="1587254" y="193362"/>
                  </a:cubicBezTo>
                  <a:lnTo>
                    <a:pt x="96681" y="193362"/>
                  </a:lnTo>
                  <a:cubicBezTo>
                    <a:pt x="71040" y="193362"/>
                    <a:pt x="46448" y="183176"/>
                    <a:pt x="28317" y="165045"/>
                  </a:cubicBezTo>
                  <a:cubicBezTo>
                    <a:pt x="10186" y="146914"/>
                    <a:pt x="0" y="122322"/>
                    <a:pt x="0" y="96681"/>
                  </a:cubicBezTo>
                  <a:lnTo>
                    <a:pt x="0" y="96681"/>
                  </a:lnTo>
                  <a:cubicBezTo>
                    <a:pt x="0" y="71040"/>
                    <a:pt x="10186" y="46448"/>
                    <a:pt x="28317" y="28317"/>
                  </a:cubicBezTo>
                  <a:cubicBezTo>
                    <a:pt x="46448" y="10186"/>
                    <a:pt x="71040" y="0"/>
                    <a:pt x="96681" y="0"/>
                  </a:cubicBezTo>
                  <a:close/>
                </a:path>
              </a:pathLst>
            </a:custGeom>
            <a:solidFill>
              <a:srgbClr val="FAFC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683935" cy="2505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76552" y="4175272"/>
            <a:ext cx="6393690" cy="734172"/>
            <a:chOff x="0" y="0"/>
            <a:chExt cx="1683935" cy="1933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83935" cy="193362"/>
            </a:xfrm>
            <a:custGeom>
              <a:avLst/>
              <a:gdLst/>
              <a:ahLst/>
              <a:cxnLst/>
              <a:rect r="r" b="b" t="t" l="l"/>
              <a:pathLst>
                <a:path h="193362" w="1683935">
                  <a:moveTo>
                    <a:pt x="96681" y="0"/>
                  </a:moveTo>
                  <a:lnTo>
                    <a:pt x="1587254" y="0"/>
                  </a:lnTo>
                  <a:cubicBezTo>
                    <a:pt x="1612895" y="0"/>
                    <a:pt x="1637486" y="10186"/>
                    <a:pt x="1655617" y="28317"/>
                  </a:cubicBezTo>
                  <a:cubicBezTo>
                    <a:pt x="1673749" y="46448"/>
                    <a:pt x="1683935" y="71040"/>
                    <a:pt x="1683935" y="96681"/>
                  </a:cubicBezTo>
                  <a:lnTo>
                    <a:pt x="1683935" y="96681"/>
                  </a:lnTo>
                  <a:cubicBezTo>
                    <a:pt x="1683935" y="122322"/>
                    <a:pt x="1673749" y="146914"/>
                    <a:pt x="1655617" y="165045"/>
                  </a:cubicBezTo>
                  <a:cubicBezTo>
                    <a:pt x="1637486" y="183176"/>
                    <a:pt x="1612895" y="193362"/>
                    <a:pt x="1587254" y="193362"/>
                  </a:cubicBezTo>
                  <a:lnTo>
                    <a:pt x="96681" y="193362"/>
                  </a:lnTo>
                  <a:cubicBezTo>
                    <a:pt x="71040" y="193362"/>
                    <a:pt x="46448" y="183176"/>
                    <a:pt x="28317" y="165045"/>
                  </a:cubicBezTo>
                  <a:cubicBezTo>
                    <a:pt x="10186" y="146914"/>
                    <a:pt x="0" y="122322"/>
                    <a:pt x="0" y="96681"/>
                  </a:cubicBezTo>
                  <a:lnTo>
                    <a:pt x="0" y="96681"/>
                  </a:lnTo>
                  <a:cubicBezTo>
                    <a:pt x="0" y="71040"/>
                    <a:pt x="10186" y="46448"/>
                    <a:pt x="28317" y="28317"/>
                  </a:cubicBezTo>
                  <a:cubicBezTo>
                    <a:pt x="46448" y="10186"/>
                    <a:pt x="71040" y="0"/>
                    <a:pt x="96681" y="0"/>
                  </a:cubicBezTo>
                  <a:close/>
                </a:path>
              </a:pathLst>
            </a:custGeom>
            <a:solidFill>
              <a:srgbClr val="FAFC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683935" cy="2505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76552" y="6559857"/>
            <a:ext cx="6393690" cy="734172"/>
            <a:chOff x="0" y="0"/>
            <a:chExt cx="1683935" cy="1933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83935" cy="193362"/>
            </a:xfrm>
            <a:custGeom>
              <a:avLst/>
              <a:gdLst/>
              <a:ahLst/>
              <a:cxnLst/>
              <a:rect r="r" b="b" t="t" l="l"/>
              <a:pathLst>
                <a:path h="193362" w="1683935">
                  <a:moveTo>
                    <a:pt x="96681" y="0"/>
                  </a:moveTo>
                  <a:lnTo>
                    <a:pt x="1587254" y="0"/>
                  </a:lnTo>
                  <a:cubicBezTo>
                    <a:pt x="1612895" y="0"/>
                    <a:pt x="1637486" y="10186"/>
                    <a:pt x="1655617" y="28317"/>
                  </a:cubicBezTo>
                  <a:cubicBezTo>
                    <a:pt x="1673749" y="46448"/>
                    <a:pt x="1683935" y="71040"/>
                    <a:pt x="1683935" y="96681"/>
                  </a:cubicBezTo>
                  <a:lnTo>
                    <a:pt x="1683935" y="96681"/>
                  </a:lnTo>
                  <a:cubicBezTo>
                    <a:pt x="1683935" y="122322"/>
                    <a:pt x="1673749" y="146914"/>
                    <a:pt x="1655617" y="165045"/>
                  </a:cubicBezTo>
                  <a:cubicBezTo>
                    <a:pt x="1637486" y="183176"/>
                    <a:pt x="1612895" y="193362"/>
                    <a:pt x="1587254" y="193362"/>
                  </a:cubicBezTo>
                  <a:lnTo>
                    <a:pt x="96681" y="193362"/>
                  </a:lnTo>
                  <a:cubicBezTo>
                    <a:pt x="71040" y="193362"/>
                    <a:pt x="46448" y="183176"/>
                    <a:pt x="28317" y="165045"/>
                  </a:cubicBezTo>
                  <a:cubicBezTo>
                    <a:pt x="10186" y="146914"/>
                    <a:pt x="0" y="122322"/>
                    <a:pt x="0" y="96681"/>
                  </a:cubicBezTo>
                  <a:lnTo>
                    <a:pt x="0" y="96681"/>
                  </a:lnTo>
                  <a:cubicBezTo>
                    <a:pt x="0" y="71040"/>
                    <a:pt x="10186" y="46448"/>
                    <a:pt x="28317" y="28317"/>
                  </a:cubicBezTo>
                  <a:cubicBezTo>
                    <a:pt x="46448" y="10186"/>
                    <a:pt x="71040" y="0"/>
                    <a:pt x="96681" y="0"/>
                  </a:cubicBezTo>
                  <a:close/>
                </a:path>
              </a:pathLst>
            </a:custGeom>
            <a:solidFill>
              <a:srgbClr val="FAFC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683935" cy="2505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776552" y="7752150"/>
            <a:ext cx="6393690" cy="734172"/>
            <a:chOff x="0" y="0"/>
            <a:chExt cx="1683935" cy="19336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683935" cy="193362"/>
            </a:xfrm>
            <a:custGeom>
              <a:avLst/>
              <a:gdLst/>
              <a:ahLst/>
              <a:cxnLst/>
              <a:rect r="r" b="b" t="t" l="l"/>
              <a:pathLst>
                <a:path h="193362" w="1683935">
                  <a:moveTo>
                    <a:pt x="96681" y="0"/>
                  </a:moveTo>
                  <a:lnTo>
                    <a:pt x="1587254" y="0"/>
                  </a:lnTo>
                  <a:cubicBezTo>
                    <a:pt x="1612895" y="0"/>
                    <a:pt x="1637486" y="10186"/>
                    <a:pt x="1655617" y="28317"/>
                  </a:cubicBezTo>
                  <a:cubicBezTo>
                    <a:pt x="1673749" y="46448"/>
                    <a:pt x="1683935" y="71040"/>
                    <a:pt x="1683935" y="96681"/>
                  </a:cubicBezTo>
                  <a:lnTo>
                    <a:pt x="1683935" y="96681"/>
                  </a:lnTo>
                  <a:cubicBezTo>
                    <a:pt x="1683935" y="122322"/>
                    <a:pt x="1673749" y="146914"/>
                    <a:pt x="1655617" y="165045"/>
                  </a:cubicBezTo>
                  <a:cubicBezTo>
                    <a:pt x="1637486" y="183176"/>
                    <a:pt x="1612895" y="193362"/>
                    <a:pt x="1587254" y="193362"/>
                  </a:cubicBezTo>
                  <a:lnTo>
                    <a:pt x="96681" y="193362"/>
                  </a:lnTo>
                  <a:cubicBezTo>
                    <a:pt x="71040" y="193362"/>
                    <a:pt x="46448" y="183176"/>
                    <a:pt x="28317" y="165045"/>
                  </a:cubicBezTo>
                  <a:cubicBezTo>
                    <a:pt x="10186" y="146914"/>
                    <a:pt x="0" y="122322"/>
                    <a:pt x="0" y="96681"/>
                  </a:cubicBezTo>
                  <a:lnTo>
                    <a:pt x="0" y="96681"/>
                  </a:lnTo>
                  <a:cubicBezTo>
                    <a:pt x="0" y="71040"/>
                    <a:pt x="10186" y="46448"/>
                    <a:pt x="28317" y="28317"/>
                  </a:cubicBezTo>
                  <a:cubicBezTo>
                    <a:pt x="46448" y="10186"/>
                    <a:pt x="71040" y="0"/>
                    <a:pt x="96681" y="0"/>
                  </a:cubicBezTo>
                  <a:close/>
                </a:path>
              </a:pathLst>
            </a:custGeom>
            <a:solidFill>
              <a:srgbClr val="FAFC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683935" cy="2505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7728375" y="7677369"/>
            <a:ext cx="883734" cy="883734"/>
          </a:xfrm>
          <a:custGeom>
            <a:avLst/>
            <a:gdLst/>
            <a:ahLst/>
            <a:cxnLst/>
            <a:rect r="r" b="b" t="t" l="l"/>
            <a:pathLst>
              <a:path h="883734" w="883734">
                <a:moveTo>
                  <a:pt x="0" y="0"/>
                </a:moveTo>
                <a:lnTo>
                  <a:pt x="883734" y="0"/>
                </a:lnTo>
                <a:lnTo>
                  <a:pt x="883734" y="883734"/>
                </a:lnTo>
                <a:lnTo>
                  <a:pt x="0" y="883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728375" y="6485076"/>
            <a:ext cx="883734" cy="883734"/>
          </a:xfrm>
          <a:custGeom>
            <a:avLst/>
            <a:gdLst/>
            <a:ahLst/>
            <a:cxnLst/>
            <a:rect r="r" b="b" t="t" l="l"/>
            <a:pathLst>
              <a:path h="883734" w="883734">
                <a:moveTo>
                  <a:pt x="0" y="0"/>
                </a:moveTo>
                <a:lnTo>
                  <a:pt x="883734" y="0"/>
                </a:lnTo>
                <a:lnTo>
                  <a:pt x="883734" y="883734"/>
                </a:lnTo>
                <a:lnTo>
                  <a:pt x="0" y="883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728375" y="5292783"/>
            <a:ext cx="883734" cy="883734"/>
          </a:xfrm>
          <a:custGeom>
            <a:avLst/>
            <a:gdLst/>
            <a:ahLst/>
            <a:cxnLst/>
            <a:rect r="r" b="b" t="t" l="l"/>
            <a:pathLst>
              <a:path h="883734" w="883734">
                <a:moveTo>
                  <a:pt x="0" y="0"/>
                </a:moveTo>
                <a:lnTo>
                  <a:pt x="883734" y="0"/>
                </a:lnTo>
                <a:lnTo>
                  <a:pt x="883734" y="883735"/>
                </a:lnTo>
                <a:lnTo>
                  <a:pt x="0" y="883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728375" y="4100491"/>
            <a:ext cx="883734" cy="883734"/>
          </a:xfrm>
          <a:custGeom>
            <a:avLst/>
            <a:gdLst/>
            <a:ahLst/>
            <a:cxnLst/>
            <a:rect r="r" b="b" t="t" l="l"/>
            <a:pathLst>
              <a:path h="883734" w="883734">
                <a:moveTo>
                  <a:pt x="0" y="0"/>
                </a:moveTo>
                <a:lnTo>
                  <a:pt x="883734" y="0"/>
                </a:lnTo>
                <a:lnTo>
                  <a:pt x="883734" y="883734"/>
                </a:lnTo>
                <a:lnTo>
                  <a:pt x="0" y="8837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028700" y="1028700"/>
            <a:ext cx="8115300" cy="2527447"/>
            <a:chOff x="0" y="0"/>
            <a:chExt cx="2137363" cy="66566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37363" cy="665665"/>
            </a:xfrm>
            <a:custGeom>
              <a:avLst/>
              <a:gdLst/>
              <a:ahLst/>
              <a:cxnLst/>
              <a:rect r="r" b="b" t="t" l="l"/>
              <a:pathLst>
                <a:path h="665665" w="2137363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617011"/>
                  </a:lnTo>
                  <a:cubicBezTo>
                    <a:pt x="2137363" y="643882"/>
                    <a:pt x="2115580" y="665665"/>
                    <a:pt x="2088710" y="665665"/>
                  </a:cubicBezTo>
                  <a:lnTo>
                    <a:pt x="48654" y="665665"/>
                  </a:lnTo>
                  <a:cubicBezTo>
                    <a:pt x="21783" y="665665"/>
                    <a:pt x="0" y="643882"/>
                    <a:pt x="0" y="617011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37363" cy="7228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129212" y="9049209"/>
            <a:ext cx="409764" cy="409764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C7CB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7054418" y="1028700"/>
            <a:ext cx="409764" cy="409764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C7CB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true" rot="-5400000">
            <a:off x="16966611" y="1637829"/>
            <a:ext cx="585378" cy="409764"/>
          </a:xfrm>
          <a:custGeom>
            <a:avLst/>
            <a:gdLst/>
            <a:ahLst/>
            <a:cxnLst/>
            <a:rect r="r" b="b" t="t" l="l"/>
            <a:pathLst>
              <a:path h="409764" w="585378">
                <a:moveTo>
                  <a:pt x="0" y="409764"/>
                </a:moveTo>
                <a:lnTo>
                  <a:pt x="585378" y="409764"/>
                </a:lnTo>
                <a:lnTo>
                  <a:pt x="585378" y="0"/>
                </a:lnTo>
                <a:lnTo>
                  <a:pt x="0" y="0"/>
                </a:lnTo>
                <a:lnTo>
                  <a:pt x="0" y="409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630099" y="4720275"/>
            <a:ext cx="797201" cy="846449"/>
          </a:xfrm>
          <a:custGeom>
            <a:avLst/>
            <a:gdLst/>
            <a:ahLst/>
            <a:cxnLst/>
            <a:rect r="r" b="b" t="t" l="l"/>
            <a:pathLst>
              <a:path h="846449" w="797201">
                <a:moveTo>
                  <a:pt x="0" y="0"/>
                </a:moveTo>
                <a:lnTo>
                  <a:pt x="797202" y="0"/>
                </a:lnTo>
                <a:lnTo>
                  <a:pt x="797202" y="846450"/>
                </a:lnTo>
                <a:lnTo>
                  <a:pt x="0" y="8464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641963" y="3734591"/>
            <a:ext cx="6077192" cy="4883853"/>
          </a:xfrm>
          <a:custGeom>
            <a:avLst/>
            <a:gdLst/>
            <a:ahLst/>
            <a:cxnLst/>
            <a:rect r="r" b="b" t="t" l="l"/>
            <a:pathLst>
              <a:path h="4883853" w="6077192">
                <a:moveTo>
                  <a:pt x="0" y="0"/>
                </a:moveTo>
                <a:lnTo>
                  <a:pt x="6077192" y="0"/>
                </a:lnTo>
                <a:lnTo>
                  <a:pt x="6077192" y="4883853"/>
                </a:lnTo>
                <a:lnTo>
                  <a:pt x="0" y="48838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216584" y="4297345"/>
            <a:ext cx="5396538" cy="45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Yaşama ve korunma hakkı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216584" y="5489638"/>
            <a:ext cx="5396538" cy="45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Eğitim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hakkı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216584" y="6681931"/>
            <a:ext cx="5396538" cy="45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Düşü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nce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sini ifade e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ha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kkı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216584" y="7874224"/>
            <a:ext cx="5396538" cy="45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Ailede sevgiyle büyüme hakkı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39106" y="1371673"/>
            <a:ext cx="7494488" cy="172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b="true" sz="4999">
                <a:solidFill>
                  <a:srgbClr val="6C73B4"/>
                </a:solidFill>
                <a:latin typeface="Poppins Bold"/>
                <a:ea typeface="Poppins Bold"/>
                <a:cs typeface="Poppins Bold"/>
                <a:sym typeface="Poppins Bold"/>
              </a:rPr>
              <a:t>ÇOCUK HAKL</a:t>
            </a:r>
            <a:r>
              <a:rPr lang="en-US" b="true" sz="4999">
                <a:solidFill>
                  <a:srgbClr val="6C73B4"/>
                </a:solidFill>
                <a:latin typeface="Poppins Bold"/>
                <a:ea typeface="Poppins Bold"/>
                <a:cs typeface="Poppins Bold"/>
                <a:sym typeface="Poppins Bold"/>
              </a:rPr>
              <a:t>ARI NEDIR?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306700" y="2271341"/>
            <a:ext cx="6747718" cy="827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b="true" sz="2399">
                <a:solidFill>
                  <a:srgbClr val="6C73B4"/>
                </a:solidFill>
                <a:latin typeface="Poppins Bold"/>
                <a:ea typeface="Poppins Bold"/>
                <a:cs typeface="Poppins Bold"/>
                <a:sym typeface="Poppins Bold"/>
              </a:rPr>
              <a:t>BU HAKL</a:t>
            </a:r>
            <a:r>
              <a:rPr lang="en-US" b="true" sz="2399">
                <a:solidFill>
                  <a:srgbClr val="6C73B4"/>
                </a:solidFill>
                <a:latin typeface="Poppins Bold"/>
                <a:ea typeface="Poppins Bold"/>
                <a:cs typeface="Poppins Bold"/>
                <a:sym typeface="Poppins Bold"/>
              </a:rPr>
              <a:t>AR, ÇOCUKLARIN MUTLU, GÜVENLI VE SAĞLIKLI BIREYLER OLMASINI SAĞLAR.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4970211" cy="1859222"/>
            <a:chOff x="0" y="0"/>
            <a:chExt cx="1309027" cy="4896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09027" cy="489672"/>
            </a:xfrm>
            <a:custGeom>
              <a:avLst/>
              <a:gdLst/>
              <a:ahLst/>
              <a:cxnLst/>
              <a:rect r="r" b="b" t="t" l="l"/>
              <a:pathLst>
                <a:path h="489672" w="1309027">
                  <a:moveTo>
                    <a:pt x="79441" y="0"/>
                  </a:moveTo>
                  <a:lnTo>
                    <a:pt x="1229586" y="0"/>
                  </a:lnTo>
                  <a:cubicBezTo>
                    <a:pt x="1250655" y="0"/>
                    <a:pt x="1270861" y="8370"/>
                    <a:pt x="1285759" y="23268"/>
                  </a:cubicBezTo>
                  <a:cubicBezTo>
                    <a:pt x="1300657" y="38166"/>
                    <a:pt x="1309027" y="58372"/>
                    <a:pt x="1309027" y="79441"/>
                  </a:cubicBezTo>
                  <a:lnTo>
                    <a:pt x="1309027" y="410231"/>
                  </a:lnTo>
                  <a:cubicBezTo>
                    <a:pt x="1309027" y="431300"/>
                    <a:pt x="1300657" y="451506"/>
                    <a:pt x="1285759" y="466404"/>
                  </a:cubicBezTo>
                  <a:cubicBezTo>
                    <a:pt x="1270861" y="481302"/>
                    <a:pt x="1250655" y="489672"/>
                    <a:pt x="1229586" y="489672"/>
                  </a:cubicBezTo>
                  <a:lnTo>
                    <a:pt x="79441" y="489672"/>
                  </a:lnTo>
                  <a:cubicBezTo>
                    <a:pt x="58372" y="489672"/>
                    <a:pt x="38166" y="481302"/>
                    <a:pt x="23268" y="466404"/>
                  </a:cubicBezTo>
                  <a:cubicBezTo>
                    <a:pt x="8370" y="451506"/>
                    <a:pt x="0" y="431300"/>
                    <a:pt x="0" y="410231"/>
                  </a:cubicBezTo>
                  <a:lnTo>
                    <a:pt x="0" y="79441"/>
                  </a:lnTo>
                  <a:cubicBezTo>
                    <a:pt x="0" y="58372"/>
                    <a:pt x="8370" y="38166"/>
                    <a:pt x="23268" y="23268"/>
                  </a:cubicBezTo>
                  <a:cubicBezTo>
                    <a:pt x="38166" y="8370"/>
                    <a:pt x="58372" y="0"/>
                    <a:pt x="794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309027" cy="546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541836" y="1552502"/>
            <a:ext cx="3388984" cy="7181997"/>
            <a:chOff x="0" y="0"/>
            <a:chExt cx="892572" cy="18915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2572" cy="1891555"/>
            </a:xfrm>
            <a:custGeom>
              <a:avLst/>
              <a:gdLst/>
              <a:ahLst/>
              <a:cxnLst/>
              <a:rect r="r" b="b" t="t" l="l"/>
              <a:pathLst>
                <a:path h="1891555" w="892572">
                  <a:moveTo>
                    <a:pt x="111937" y="0"/>
                  </a:moveTo>
                  <a:lnTo>
                    <a:pt x="780635" y="0"/>
                  </a:lnTo>
                  <a:cubicBezTo>
                    <a:pt x="810322" y="0"/>
                    <a:pt x="838794" y="11793"/>
                    <a:pt x="859786" y="32786"/>
                  </a:cubicBezTo>
                  <a:cubicBezTo>
                    <a:pt x="880779" y="53778"/>
                    <a:pt x="892572" y="82250"/>
                    <a:pt x="892572" y="111937"/>
                  </a:cubicBezTo>
                  <a:lnTo>
                    <a:pt x="892572" y="1779617"/>
                  </a:lnTo>
                  <a:cubicBezTo>
                    <a:pt x="892572" y="1809305"/>
                    <a:pt x="880779" y="1837777"/>
                    <a:pt x="859786" y="1858769"/>
                  </a:cubicBezTo>
                  <a:cubicBezTo>
                    <a:pt x="838794" y="1879761"/>
                    <a:pt x="810322" y="1891555"/>
                    <a:pt x="780635" y="1891555"/>
                  </a:cubicBezTo>
                  <a:lnTo>
                    <a:pt x="111937" y="1891555"/>
                  </a:lnTo>
                  <a:cubicBezTo>
                    <a:pt x="50116" y="1891555"/>
                    <a:pt x="0" y="1841439"/>
                    <a:pt x="0" y="1779617"/>
                  </a:cubicBezTo>
                  <a:lnTo>
                    <a:pt x="0" y="111937"/>
                  </a:lnTo>
                  <a:cubicBezTo>
                    <a:pt x="0" y="82250"/>
                    <a:pt x="11793" y="53778"/>
                    <a:pt x="32786" y="32786"/>
                  </a:cubicBezTo>
                  <a:cubicBezTo>
                    <a:pt x="53778" y="11793"/>
                    <a:pt x="82250" y="0"/>
                    <a:pt x="111937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892572" cy="1948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809745" y="1886712"/>
            <a:ext cx="2853167" cy="3672906"/>
            <a:chOff x="0" y="0"/>
            <a:chExt cx="892572" cy="114901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92572" cy="1149016"/>
            </a:xfrm>
            <a:custGeom>
              <a:avLst/>
              <a:gdLst/>
              <a:ahLst/>
              <a:cxnLst/>
              <a:rect r="r" b="b" t="t" l="l"/>
              <a:pathLst>
                <a:path h="1149016" w="892572">
                  <a:moveTo>
                    <a:pt x="105824" y="0"/>
                  </a:moveTo>
                  <a:lnTo>
                    <a:pt x="786747" y="0"/>
                  </a:lnTo>
                  <a:cubicBezTo>
                    <a:pt x="845193" y="0"/>
                    <a:pt x="892572" y="47379"/>
                    <a:pt x="892572" y="105824"/>
                  </a:cubicBezTo>
                  <a:lnTo>
                    <a:pt x="892572" y="1043191"/>
                  </a:lnTo>
                  <a:cubicBezTo>
                    <a:pt x="892572" y="1101637"/>
                    <a:pt x="845193" y="1149016"/>
                    <a:pt x="786747" y="1149016"/>
                  </a:cubicBezTo>
                  <a:lnTo>
                    <a:pt x="105824" y="1149016"/>
                  </a:lnTo>
                  <a:cubicBezTo>
                    <a:pt x="47379" y="1149016"/>
                    <a:pt x="0" y="1101637"/>
                    <a:pt x="0" y="1043191"/>
                  </a:cubicBezTo>
                  <a:lnTo>
                    <a:pt x="0" y="105824"/>
                  </a:lnTo>
                  <a:cubicBezTo>
                    <a:pt x="0" y="47379"/>
                    <a:pt x="47379" y="0"/>
                    <a:pt x="1058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892572" cy="12061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06076" y="1552502"/>
            <a:ext cx="3388984" cy="7181997"/>
            <a:chOff x="0" y="0"/>
            <a:chExt cx="892572" cy="189155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92572" cy="1891555"/>
            </a:xfrm>
            <a:custGeom>
              <a:avLst/>
              <a:gdLst/>
              <a:ahLst/>
              <a:cxnLst/>
              <a:rect r="r" b="b" t="t" l="l"/>
              <a:pathLst>
                <a:path h="1891555" w="892572">
                  <a:moveTo>
                    <a:pt x="111937" y="0"/>
                  </a:moveTo>
                  <a:lnTo>
                    <a:pt x="780635" y="0"/>
                  </a:lnTo>
                  <a:cubicBezTo>
                    <a:pt x="810322" y="0"/>
                    <a:pt x="838794" y="11793"/>
                    <a:pt x="859786" y="32786"/>
                  </a:cubicBezTo>
                  <a:cubicBezTo>
                    <a:pt x="880779" y="53778"/>
                    <a:pt x="892572" y="82250"/>
                    <a:pt x="892572" y="111937"/>
                  </a:cubicBezTo>
                  <a:lnTo>
                    <a:pt x="892572" y="1779617"/>
                  </a:lnTo>
                  <a:cubicBezTo>
                    <a:pt x="892572" y="1809305"/>
                    <a:pt x="880779" y="1837777"/>
                    <a:pt x="859786" y="1858769"/>
                  </a:cubicBezTo>
                  <a:cubicBezTo>
                    <a:pt x="838794" y="1879761"/>
                    <a:pt x="810322" y="1891555"/>
                    <a:pt x="780635" y="1891555"/>
                  </a:cubicBezTo>
                  <a:lnTo>
                    <a:pt x="111937" y="1891555"/>
                  </a:lnTo>
                  <a:cubicBezTo>
                    <a:pt x="50116" y="1891555"/>
                    <a:pt x="0" y="1841439"/>
                    <a:pt x="0" y="1779617"/>
                  </a:cubicBezTo>
                  <a:lnTo>
                    <a:pt x="0" y="111937"/>
                  </a:lnTo>
                  <a:cubicBezTo>
                    <a:pt x="0" y="82250"/>
                    <a:pt x="11793" y="53778"/>
                    <a:pt x="32786" y="32786"/>
                  </a:cubicBezTo>
                  <a:cubicBezTo>
                    <a:pt x="53778" y="11793"/>
                    <a:pt x="82250" y="0"/>
                    <a:pt x="111937" y="0"/>
                  </a:cubicBezTo>
                  <a:close/>
                </a:path>
              </a:pathLst>
            </a:custGeom>
            <a:solidFill>
              <a:srgbClr val="FDE4D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892572" cy="1948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73985" y="1886712"/>
            <a:ext cx="2853167" cy="3672906"/>
            <a:chOff x="0" y="0"/>
            <a:chExt cx="892572" cy="114901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92572" cy="1149016"/>
            </a:xfrm>
            <a:custGeom>
              <a:avLst/>
              <a:gdLst/>
              <a:ahLst/>
              <a:cxnLst/>
              <a:rect r="r" b="b" t="t" l="l"/>
              <a:pathLst>
                <a:path h="1149016" w="892572">
                  <a:moveTo>
                    <a:pt x="105824" y="0"/>
                  </a:moveTo>
                  <a:lnTo>
                    <a:pt x="786747" y="0"/>
                  </a:lnTo>
                  <a:cubicBezTo>
                    <a:pt x="845193" y="0"/>
                    <a:pt x="892572" y="47379"/>
                    <a:pt x="892572" y="105824"/>
                  </a:cubicBezTo>
                  <a:lnTo>
                    <a:pt x="892572" y="1043191"/>
                  </a:lnTo>
                  <a:cubicBezTo>
                    <a:pt x="892572" y="1101637"/>
                    <a:pt x="845193" y="1149016"/>
                    <a:pt x="786747" y="1149016"/>
                  </a:cubicBezTo>
                  <a:lnTo>
                    <a:pt x="105824" y="1149016"/>
                  </a:lnTo>
                  <a:cubicBezTo>
                    <a:pt x="47379" y="1149016"/>
                    <a:pt x="0" y="1101637"/>
                    <a:pt x="0" y="1043191"/>
                  </a:cubicBezTo>
                  <a:lnTo>
                    <a:pt x="0" y="105824"/>
                  </a:lnTo>
                  <a:cubicBezTo>
                    <a:pt x="0" y="47379"/>
                    <a:pt x="47379" y="0"/>
                    <a:pt x="1058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892572" cy="12061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870316" y="1552502"/>
            <a:ext cx="3388984" cy="7181997"/>
            <a:chOff x="0" y="0"/>
            <a:chExt cx="892572" cy="18915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92572" cy="1891555"/>
            </a:xfrm>
            <a:custGeom>
              <a:avLst/>
              <a:gdLst/>
              <a:ahLst/>
              <a:cxnLst/>
              <a:rect r="r" b="b" t="t" l="l"/>
              <a:pathLst>
                <a:path h="1891555" w="892572">
                  <a:moveTo>
                    <a:pt x="111937" y="0"/>
                  </a:moveTo>
                  <a:lnTo>
                    <a:pt x="780635" y="0"/>
                  </a:lnTo>
                  <a:cubicBezTo>
                    <a:pt x="810322" y="0"/>
                    <a:pt x="838794" y="11793"/>
                    <a:pt x="859786" y="32786"/>
                  </a:cubicBezTo>
                  <a:cubicBezTo>
                    <a:pt x="880779" y="53778"/>
                    <a:pt x="892572" y="82250"/>
                    <a:pt x="892572" y="111937"/>
                  </a:cubicBezTo>
                  <a:lnTo>
                    <a:pt x="892572" y="1779617"/>
                  </a:lnTo>
                  <a:cubicBezTo>
                    <a:pt x="892572" y="1809305"/>
                    <a:pt x="880779" y="1837777"/>
                    <a:pt x="859786" y="1858769"/>
                  </a:cubicBezTo>
                  <a:cubicBezTo>
                    <a:pt x="838794" y="1879761"/>
                    <a:pt x="810322" y="1891555"/>
                    <a:pt x="780635" y="1891555"/>
                  </a:cubicBezTo>
                  <a:lnTo>
                    <a:pt x="111937" y="1891555"/>
                  </a:lnTo>
                  <a:cubicBezTo>
                    <a:pt x="50116" y="1891555"/>
                    <a:pt x="0" y="1841439"/>
                    <a:pt x="0" y="1779617"/>
                  </a:cubicBezTo>
                  <a:lnTo>
                    <a:pt x="0" y="111937"/>
                  </a:lnTo>
                  <a:cubicBezTo>
                    <a:pt x="0" y="82250"/>
                    <a:pt x="11793" y="53778"/>
                    <a:pt x="32786" y="32786"/>
                  </a:cubicBezTo>
                  <a:cubicBezTo>
                    <a:pt x="53778" y="11793"/>
                    <a:pt x="82250" y="0"/>
                    <a:pt x="111937" y="0"/>
                  </a:cubicBezTo>
                  <a:close/>
                </a:path>
              </a:pathLst>
            </a:custGeom>
            <a:solidFill>
              <a:srgbClr val="E4EB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892572" cy="1948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4138225" y="1886712"/>
            <a:ext cx="2853167" cy="3672906"/>
            <a:chOff x="0" y="0"/>
            <a:chExt cx="892572" cy="114901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92572" cy="1149016"/>
            </a:xfrm>
            <a:custGeom>
              <a:avLst/>
              <a:gdLst/>
              <a:ahLst/>
              <a:cxnLst/>
              <a:rect r="r" b="b" t="t" l="l"/>
              <a:pathLst>
                <a:path h="1149016" w="892572">
                  <a:moveTo>
                    <a:pt x="105824" y="0"/>
                  </a:moveTo>
                  <a:lnTo>
                    <a:pt x="786747" y="0"/>
                  </a:lnTo>
                  <a:cubicBezTo>
                    <a:pt x="845193" y="0"/>
                    <a:pt x="892572" y="47379"/>
                    <a:pt x="892572" y="105824"/>
                  </a:cubicBezTo>
                  <a:lnTo>
                    <a:pt x="892572" y="1043191"/>
                  </a:lnTo>
                  <a:cubicBezTo>
                    <a:pt x="892572" y="1101637"/>
                    <a:pt x="845193" y="1149016"/>
                    <a:pt x="786747" y="1149016"/>
                  </a:cubicBezTo>
                  <a:lnTo>
                    <a:pt x="105824" y="1149016"/>
                  </a:lnTo>
                  <a:cubicBezTo>
                    <a:pt x="47379" y="1149016"/>
                    <a:pt x="0" y="1101637"/>
                    <a:pt x="0" y="1043191"/>
                  </a:cubicBezTo>
                  <a:lnTo>
                    <a:pt x="0" y="105824"/>
                  </a:lnTo>
                  <a:cubicBezTo>
                    <a:pt x="0" y="47379"/>
                    <a:pt x="47379" y="0"/>
                    <a:pt x="10582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892572" cy="12061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1416539" y="5075589"/>
            <a:ext cx="968058" cy="968058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A9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5080779" y="5075589"/>
            <a:ext cx="968058" cy="968058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7752299" y="5075589"/>
            <a:ext cx="968058" cy="968058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7376444" y="2652749"/>
            <a:ext cx="1719768" cy="1784665"/>
          </a:xfrm>
          <a:custGeom>
            <a:avLst/>
            <a:gdLst/>
            <a:ahLst/>
            <a:cxnLst/>
            <a:rect r="r" b="b" t="t" l="l"/>
            <a:pathLst>
              <a:path h="1784665" w="1719768">
                <a:moveTo>
                  <a:pt x="0" y="0"/>
                </a:moveTo>
                <a:lnTo>
                  <a:pt x="1719768" y="0"/>
                </a:lnTo>
                <a:lnTo>
                  <a:pt x="1719768" y="1784665"/>
                </a:lnTo>
                <a:lnTo>
                  <a:pt x="0" y="1784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819424" y="2652749"/>
            <a:ext cx="2086088" cy="1784665"/>
          </a:xfrm>
          <a:custGeom>
            <a:avLst/>
            <a:gdLst/>
            <a:ahLst/>
            <a:cxnLst/>
            <a:rect r="r" b="b" t="t" l="l"/>
            <a:pathLst>
              <a:path h="1784665" w="2086088">
                <a:moveTo>
                  <a:pt x="0" y="0"/>
                </a:moveTo>
                <a:lnTo>
                  <a:pt x="2086088" y="0"/>
                </a:lnTo>
                <a:lnTo>
                  <a:pt x="2086088" y="1784665"/>
                </a:lnTo>
                <a:lnTo>
                  <a:pt x="0" y="178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4694930" y="3107820"/>
            <a:ext cx="1739755" cy="1243134"/>
          </a:xfrm>
          <a:custGeom>
            <a:avLst/>
            <a:gdLst/>
            <a:ahLst/>
            <a:cxnLst/>
            <a:rect r="r" b="b" t="t" l="l"/>
            <a:pathLst>
              <a:path h="1243134" w="1739755">
                <a:moveTo>
                  <a:pt x="0" y="0"/>
                </a:moveTo>
                <a:lnTo>
                  <a:pt x="1739755" y="0"/>
                </a:lnTo>
                <a:lnTo>
                  <a:pt x="1739755" y="1243134"/>
                </a:lnTo>
                <a:lnTo>
                  <a:pt x="0" y="12431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6541836" y="9049209"/>
            <a:ext cx="1085893" cy="418182"/>
            <a:chOff x="0" y="0"/>
            <a:chExt cx="1447857" cy="557575"/>
          </a:xfrm>
        </p:grpSpPr>
        <p:sp>
          <p:nvSpPr>
            <p:cNvPr name="Freeform 37" id="37"/>
            <p:cNvSpPr/>
            <p:nvPr/>
          </p:nvSpPr>
          <p:spPr>
            <a:xfrm flipH="false" flipV="true" rot="-10800000">
              <a:off x="667354" y="11223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3" y="546352"/>
                  </a:lnTo>
                  <a:lnTo>
                    <a:pt x="780503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8" id="38"/>
            <p:cNvGrpSpPr/>
            <p:nvPr/>
          </p:nvGrpSpPr>
          <p:grpSpPr>
            <a:xfrm rot="0">
              <a:off x="0" y="0"/>
              <a:ext cx="546352" cy="546352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grpSp>
        <p:nvGrpSpPr>
          <p:cNvPr name="Group 41" id="41"/>
          <p:cNvGrpSpPr/>
          <p:nvPr/>
        </p:nvGrpSpPr>
        <p:grpSpPr>
          <a:xfrm rot="0">
            <a:off x="16173407" y="819609"/>
            <a:ext cx="1085893" cy="418182"/>
            <a:chOff x="0" y="0"/>
            <a:chExt cx="1447857" cy="557575"/>
          </a:xfrm>
        </p:grpSpPr>
        <p:sp>
          <p:nvSpPr>
            <p:cNvPr name="Freeform 42" id="42"/>
            <p:cNvSpPr/>
            <p:nvPr/>
          </p:nvSpPr>
          <p:spPr>
            <a:xfrm flipH="false" flipV="true" rot="0">
              <a:off x="0" y="0"/>
              <a:ext cx="780503" cy="546352"/>
            </a:xfrm>
            <a:custGeom>
              <a:avLst/>
              <a:gdLst/>
              <a:ahLst/>
              <a:cxnLst/>
              <a:rect r="r" b="b" t="t" l="l"/>
              <a:pathLst>
                <a:path h="546352" w="780503">
                  <a:moveTo>
                    <a:pt x="0" y="546352"/>
                  </a:moveTo>
                  <a:lnTo>
                    <a:pt x="780503" y="546352"/>
                  </a:lnTo>
                  <a:lnTo>
                    <a:pt x="780503" y="0"/>
                  </a:lnTo>
                  <a:lnTo>
                    <a:pt x="0" y="0"/>
                  </a:lnTo>
                  <a:lnTo>
                    <a:pt x="0" y="546352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3" id="43"/>
            <p:cNvGrpSpPr/>
            <p:nvPr/>
          </p:nvGrpSpPr>
          <p:grpSpPr>
            <a:xfrm rot="-10800000">
              <a:off x="901505" y="11223"/>
              <a:ext cx="546352" cy="546352"/>
              <a:chOff x="0" y="0"/>
              <a:chExt cx="812800" cy="8128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2C7CB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75"/>
                  </a:lnSpc>
                </a:pPr>
              </a:p>
            </p:txBody>
          </p:sp>
        </p:grpSp>
      </p:grpSp>
      <p:sp>
        <p:nvSpPr>
          <p:cNvPr name="Freeform 46" id="46"/>
          <p:cNvSpPr/>
          <p:nvPr/>
        </p:nvSpPr>
        <p:spPr>
          <a:xfrm flipH="false" flipV="false" rot="0">
            <a:off x="16860699" y="5888739"/>
            <a:ext cx="797201" cy="846449"/>
          </a:xfrm>
          <a:custGeom>
            <a:avLst/>
            <a:gdLst/>
            <a:ahLst/>
            <a:cxnLst/>
            <a:rect r="r" b="b" t="t" l="l"/>
            <a:pathLst>
              <a:path h="846449" w="797201">
                <a:moveTo>
                  <a:pt x="0" y="0"/>
                </a:moveTo>
                <a:lnTo>
                  <a:pt x="797202" y="0"/>
                </a:lnTo>
                <a:lnTo>
                  <a:pt x="797202" y="846449"/>
                </a:lnTo>
                <a:lnTo>
                  <a:pt x="0" y="846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584501" y="5274413"/>
            <a:ext cx="3700035" cy="3983887"/>
          </a:xfrm>
          <a:custGeom>
            <a:avLst/>
            <a:gdLst/>
            <a:ahLst/>
            <a:cxnLst/>
            <a:rect r="r" b="b" t="t" l="l"/>
            <a:pathLst>
              <a:path h="3983887" w="3700035">
                <a:moveTo>
                  <a:pt x="0" y="0"/>
                </a:moveTo>
                <a:lnTo>
                  <a:pt x="3700035" y="0"/>
                </a:lnTo>
                <a:lnTo>
                  <a:pt x="3700035" y="3983887"/>
                </a:lnTo>
                <a:lnTo>
                  <a:pt x="0" y="39838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371600" y="1464408"/>
            <a:ext cx="4284411" cy="968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b="true" sz="3199">
                <a:solidFill>
                  <a:srgbClr val="6C73B4"/>
                </a:solidFill>
                <a:latin typeface="Poppins Bold"/>
                <a:ea typeface="Poppins Bold"/>
                <a:cs typeface="Poppins Bold"/>
                <a:sym typeface="Poppins Bold"/>
              </a:rPr>
              <a:t>ÇOCUĞUN KIYMETINI BILMEK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28700" y="3200229"/>
            <a:ext cx="4970211" cy="134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Onlara kıymet vermek demek, sadece ihtiyaçlarını karşılamak değil;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8112998" y="5268598"/>
            <a:ext cx="284760" cy="620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2"/>
              </a:lnSpc>
            </a:pPr>
            <a:r>
              <a:rPr lang="en-US" sz="3700">
                <a:solidFill>
                  <a:srgbClr val="FAFC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1720088" y="5268598"/>
            <a:ext cx="284760" cy="620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2"/>
              </a:lnSpc>
            </a:pPr>
            <a:r>
              <a:rPr lang="en-US" sz="3700">
                <a:solidFill>
                  <a:srgbClr val="FAFC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5412903" y="5268598"/>
            <a:ext cx="284760" cy="620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2"/>
              </a:lnSpc>
            </a:pPr>
            <a:r>
              <a:rPr lang="en-US" sz="3700">
                <a:solidFill>
                  <a:srgbClr val="FAFC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991094" y="6682368"/>
            <a:ext cx="2408328" cy="1148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4"/>
              </a:lnSpc>
            </a:pPr>
            <a:r>
              <a:rPr lang="en-US" b="true" sz="3200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Onl</a:t>
            </a:r>
            <a:r>
              <a:rPr lang="en-US" b="true" sz="3200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arı dinlemek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0658304" y="6703539"/>
            <a:ext cx="2408328" cy="1148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4"/>
              </a:lnSpc>
            </a:pPr>
            <a:r>
              <a:rPr lang="en-US" b="true" sz="3200">
                <a:solidFill>
                  <a:srgbClr val="DF776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Hislerini anlam</a:t>
            </a:r>
            <a:r>
              <a:rPr lang="en-US" b="true" sz="3200">
                <a:solidFill>
                  <a:srgbClr val="DF776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ak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4360644" y="6269325"/>
            <a:ext cx="2408328" cy="2026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Fikirlerine saygı duymak demekt</a:t>
            </a:r>
            <a:r>
              <a:rPr lang="en-US" b="true" sz="27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724" r="-1065" b="-299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7505" y="6748039"/>
            <a:ext cx="4318399" cy="2510261"/>
            <a:chOff x="0" y="0"/>
            <a:chExt cx="1229948" cy="7149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9948" cy="714962"/>
            </a:xfrm>
            <a:custGeom>
              <a:avLst/>
              <a:gdLst/>
              <a:ahLst/>
              <a:cxnLst/>
              <a:rect r="r" b="b" t="t" l="l"/>
              <a:pathLst>
                <a:path h="714962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634287"/>
                  </a:lnTo>
                  <a:cubicBezTo>
                    <a:pt x="1229948" y="678842"/>
                    <a:pt x="1193828" y="714962"/>
                    <a:pt x="1149273" y="714962"/>
                  </a:cubicBezTo>
                  <a:lnTo>
                    <a:pt x="80675" y="714962"/>
                  </a:lnTo>
                  <a:cubicBezTo>
                    <a:pt x="59279" y="714962"/>
                    <a:pt x="38759" y="706462"/>
                    <a:pt x="23629" y="691333"/>
                  </a:cubicBezTo>
                  <a:cubicBezTo>
                    <a:pt x="8500" y="676203"/>
                    <a:pt x="0" y="655683"/>
                    <a:pt x="0" y="634287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29948" cy="753062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27505" y="2725258"/>
            <a:ext cx="4318399" cy="3661212"/>
            <a:chOff x="0" y="0"/>
            <a:chExt cx="1229948" cy="10427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9948" cy="1042771"/>
            </a:xfrm>
            <a:custGeom>
              <a:avLst/>
              <a:gdLst/>
              <a:ahLst/>
              <a:cxnLst/>
              <a:rect r="r" b="b" t="t" l="l"/>
              <a:pathLst>
                <a:path h="1042771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962096"/>
                  </a:lnTo>
                  <a:cubicBezTo>
                    <a:pt x="1229948" y="983492"/>
                    <a:pt x="1221448" y="1004012"/>
                    <a:pt x="1206319" y="1019142"/>
                  </a:cubicBezTo>
                  <a:cubicBezTo>
                    <a:pt x="1191189" y="1034271"/>
                    <a:pt x="1170669" y="1042771"/>
                    <a:pt x="1149273" y="1042771"/>
                  </a:cubicBezTo>
                  <a:lnTo>
                    <a:pt x="80675" y="1042771"/>
                  </a:lnTo>
                  <a:cubicBezTo>
                    <a:pt x="59279" y="1042771"/>
                    <a:pt x="38759" y="1034271"/>
                    <a:pt x="23629" y="1019142"/>
                  </a:cubicBezTo>
                  <a:cubicBezTo>
                    <a:pt x="8500" y="1004012"/>
                    <a:pt x="0" y="983492"/>
                    <a:pt x="0" y="962096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29948" cy="1080871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927650" y="2725258"/>
            <a:ext cx="4318399" cy="3661212"/>
            <a:chOff x="0" y="0"/>
            <a:chExt cx="1229948" cy="104277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9948" cy="1042771"/>
            </a:xfrm>
            <a:custGeom>
              <a:avLst/>
              <a:gdLst/>
              <a:ahLst/>
              <a:cxnLst/>
              <a:rect r="r" b="b" t="t" l="l"/>
              <a:pathLst>
                <a:path h="1042771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962096"/>
                  </a:lnTo>
                  <a:cubicBezTo>
                    <a:pt x="1229948" y="983492"/>
                    <a:pt x="1221448" y="1004012"/>
                    <a:pt x="1206319" y="1019142"/>
                  </a:cubicBezTo>
                  <a:cubicBezTo>
                    <a:pt x="1191189" y="1034271"/>
                    <a:pt x="1170669" y="1042771"/>
                    <a:pt x="1149273" y="1042771"/>
                  </a:cubicBezTo>
                  <a:lnTo>
                    <a:pt x="80675" y="1042771"/>
                  </a:lnTo>
                  <a:cubicBezTo>
                    <a:pt x="59279" y="1042771"/>
                    <a:pt x="38759" y="1034271"/>
                    <a:pt x="23629" y="1019142"/>
                  </a:cubicBezTo>
                  <a:cubicBezTo>
                    <a:pt x="8500" y="1004012"/>
                    <a:pt x="0" y="983492"/>
                    <a:pt x="0" y="962096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29948" cy="1080871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27650" y="6748039"/>
            <a:ext cx="4318399" cy="2510261"/>
            <a:chOff x="0" y="0"/>
            <a:chExt cx="1229948" cy="7149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29948" cy="714962"/>
            </a:xfrm>
            <a:custGeom>
              <a:avLst/>
              <a:gdLst/>
              <a:ahLst/>
              <a:cxnLst/>
              <a:rect r="r" b="b" t="t" l="l"/>
              <a:pathLst>
                <a:path h="714962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634287"/>
                  </a:lnTo>
                  <a:cubicBezTo>
                    <a:pt x="1229948" y="678842"/>
                    <a:pt x="1193828" y="714962"/>
                    <a:pt x="1149273" y="714962"/>
                  </a:cubicBezTo>
                  <a:lnTo>
                    <a:pt x="80675" y="714962"/>
                  </a:lnTo>
                  <a:cubicBezTo>
                    <a:pt x="59279" y="714962"/>
                    <a:pt x="38759" y="706462"/>
                    <a:pt x="23629" y="691333"/>
                  </a:cubicBezTo>
                  <a:cubicBezTo>
                    <a:pt x="8500" y="676203"/>
                    <a:pt x="0" y="655683"/>
                    <a:pt x="0" y="634287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229948" cy="753062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501169"/>
            <a:ext cx="15545399" cy="1055061"/>
            <a:chOff x="0" y="0"/>
            <a:chExt cx="4094261" cy="27787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94261" cy="277876"/>
            </a:xfrm>
            <a:custGeom>
              <a:avLst/>
              <a:gdLst/>
              <a:ahLst/>
              <a:cxnLst/>
              <a:rect r="r" b="b" t="t" l="l"/>
              <a:pathLst>
                <a:path h="277876" w="4094261">
                  <a:moveTo>
                    <a:pt x="25399" y="0"/>
                  </a:moveTo>
                  <a:lnTo>
                    <a:pt x="4068862" y="0"/>
                  </a:lnTo>
                  <a:cubicBezTo>
                    <a:pt x="4082890" y="0"/>
                    <a:pt x="4094261" y="11372"/>
                    <a:pt x="4094261" y="25399"/>
                  </a:cubicBezTo>
                  <a:lnTo>
                    <a:pt x="4094261" y="252477"/>
                  </a:lnTo>
                  <a:cubicBezTo>
                    <a:pt x="4094261" y="266505"/>
                    <a:pt x="4082890" y="277876"/>
                    <a:pt x="4068862" y="277876"/>
                  </a:cubicBezTo>
                  <a:lnTo>
                    <a:pt x="25399" y="277876"/>
                  </a:lnTo>
                  <a:cubicBezTo>
                    <a:pt x="11372" y="277876"/>
                    <a:pt x="0" y="266505"/>
                    <a:pt x="0" y="252477"/>
                  </a:cubicBezTo>
                  <a:lnTo>
                    <a:pt x="0" y="25399"/>
                  </a:lnTo>
                  <a:cubicBezTo>
                    <a:pt x="0" y="11372"/>
                    <a:pt x="11372" y="0"/>
                    <a:pt x="253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2C7CB"/>
              </a:solidFill>
              <a:prstDash val="lgDash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4094261" cy="3350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true" rot="0">
            <a:off x="16966611" y="972009"/>
            <a:ext cx="585378" cy="409764"/>
          </a:xfrm>
          <a:custGeom>
            <a:avLst/>
            <a:gdLst/>
            <a:ahLst/>
            <a:cxnLst/>
            <a:rect r="r" b="b" t="t" l="l"/>
            <a:pathLst>
              <a:path h="409764" w="585378">
                <a:moveTo>
                  <a:pt x="0" y="409764"/>
                </a:moveTo>
                <a:lnTo>
                  <a:pt x="585378" y="409764"/>
                </a:lnTo>
                <a:lnTo>
                  <a:pt x="585378" y="0"/>
                </a:lnTo>
                <a:lnTo>
                  <a:pt x="0" y="0"/>
                </a:lnTo>
                <a:lnTo>
                  <a:pt x="0" y="409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-10800000">
            <a:off x="17054418" y="1504761"/>
            <a:ext cx="409764" cy="409764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C7CB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255700" y="6748039"/>
            <a:ext cx="4318399" cy="2510261"/>
            <a:chOff x="0" y="0"/>
            <a:chExt cx="1229948" cy="71496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29948" cy="714962"/>
            </a:xfrm>
            <a:custGeom>
              <a:avLst/>
              <a:gdLst/>
              <a:ahLst/>
              <a:cxnLst/>
              <a:rect r="r" b="b" t="t" l="l"/>
              <a:pathLst>
                <a:path h="714962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634287"/>
                  </a:lnTo>
                  <a:cubicBezTo>
                    <a:pt x="1229948" y="678842"/>
                    <a:pt x="1193828" y="714962"/>
                    <a:pt x="1149273" y="714962"/>
                  </a:cubicBezTo>
                  <a:lnTo>
                    <a:pt x="80675" y="714962"/>
                  </a:lnTo>
                  <a:cubicBezTo>
                    <a:pt x="59279" y="714962"/>
                    <a:pt x="38759" y="706462"/>
                    <a:pt x="23629" y="691333"/>
                  </a:cubicBezTo>
                  <a:cubicBezTo>
                    <a:pt x="8500" y="676203"/>
                    <a:pt x="0" y="655683"/>
                    <a:pt x="0" y="634287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229948" cy="753062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227796" y="2725258"/>
            <a:ext cx="4318399" cy="3661212"/>
            <a:chOff x="0" y="0"/>
            <a:chExt cx="1229948" cy="104277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29948" cy="1042771"/>
            </a:xfrm>
            <a:custGeom>
              <a:avLst/>
              <a:gdLst/>
              <a:ahLst/>
              <a:cxnLst/>
              <a:rect r="r" b="b" t="t" l="l"/>
              <a:pathLst>
                <a:path h="1042771" w="1229948">
                  <a:moveTo>
                    <a:pt x="80675" y="0"/>
                  </a:moveTo>
                  <a:lnTo>
                    <a:pt x="1149273" y="0"/>
                  </a:lnTo>
                  <a:cubicBezTo>
                    <a:pt x="1170669" y="0"/>
                    <a:pt x="1191189" y="8500"/>
                    <a:pt x="1206319" y="23629"/>
                  </a:cubicBezTo>
                  <a:cubicBezTo>
                    <a:pt x="1221448" y="38759"/>
                    <a:pt x="1229948" y="59279"/>
                    <a:pt x="1229948" y="80675"/>
                  </a:cubicBezTo>
                  <a:lnTo>
                    <a:pt x="1229948" y="962096"/>
                  </a:lnTo>
                  <a:cubicBezTo>
                    <a:pt x="1229948" y="983492"/>
                    <a:pt x="1221448" y="1004012"/>
                    <a:pt x="1206319" y="1019142"/>
                  </a:cubicBezTo>
                  <a:cubicBezTo>
                    <a:pt x="1191189" y="1034271"/>
                    <a:pt x="1170669" y="1042771"/>
                    <a:pt x="1149273" y="1042771"/>
                  </a:cubicBezTo>
                  <a:lnTo>
                    <a:pt x="80675" y="1042771"/>
                  </a:lnTo>
                  <a:cubicBezTo>
                    <a:pt x="59279" y="1042771"/>
                    <a:pt x="38759" y="1034271"/>
                    <a:pt x="23629" y="1019142"/>
                  </a:cubicBezTo>
                  <a:cubicBezTo>
                    <a:pt x="8500" y="1004012"/>
                    <a:pt x="0" y="983492"/>
                    <a:pt x="0" y="962096"/>
                  </a:cubicBezTo>
                  <a:lnTo>
                    <a:pt x="0" y="80675"/>
                  </a:lnTo>
                  <a:cubicBezTo>
                    <a:pt x="0" y="59279"/>
                    <a:pt x="8500" y="38759"/>
                    <a:pt x="23629" y="23629"/>
                  </a:cubicBezTo>
                  <a:cubicBezTo>
                    <a:pt x="38759" y="8500"/>
                    <a:pt x="59279" y="0"/>
                    <a:pt x="8067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229948" cy="1080871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865763" y="3022340"/>
            <a:ext cx="3756962" cy="3067047"/>
          </a:xfrm>
          <a:custGeom>
            <a:avLst/>
            <a:gdLst/>
            <a:ahLst/>
            <a:cxnLst/>
            <a:rect r="r" b="b" t="t" l="l"/>
            <a:pathLst>
              <a:path h="3067047" w="3756962">
                <a:moveTo>
                  <a:pt x="0" y="0"/>
                </a:moveTo>
                <a:lnTo>
                  <a:pt x="3756962" y="0"/>
                </a:lnTo>
                <a:lnTo>
                  <a:pt x="3756962" y="3067048"/>
                </a:lnTo>
                <a:lnTo>
                  <a:pt x="0" y="30670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3821883" y="6148638"/>
            <a:ext cx="1186032" cy="1186032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ABE2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875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228904" y="5760373"/>
            <a:ext cx="797201" cy="846449"/>
          </a:xfrm>
          <a:custGeom>
            <a:avLst/>
            <a:gdLst/>
            <a:ahLst/>
            <a:cxnLst/>
            <a:rect r="r" b="b" t="t" l="l"/>
            <a:pathLst>
              <a:path h="846449" w="797201">
                <a:moveTo>
                  <a:pt x="0" y="0"/>
                </a:moveTo>
                <a:lnTo>
                  <a:pt x="797201" y="0"/>
                </a:lnTo>
                <a:lnTo>
                  <a:pt x="797201" y="846449"/>
                </a:lnTo>
                <a:lnTo>
                  <a:pt x="0" y="846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911537" y="1656796"/>
            <a:ext cx="10350625" cy="623283"/>
            <a:chOff x="0" y="0"/>
            <a:chExt cx="2948021" cy="17752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948021" cy="177521"/>
            </a:xfrm>
            <a:custGeom>
              <a:avLst/>
              <a:gdLst/>
              <a:ahLst/>
              <a:cxnLst/>
              <a:rect r="r" b="b" t="t" l="l"/>
              <a:pathLst>
                <a:path h="177521" w="2948021">
                  <a:moveTo>
                    <a:pt x="33658" y="0"/>
                  </a:moveTo>
                  <a:lnTo>
                    <a:pt x="2914362" y="0"/>
                  </a:lnTo>
                  <a:cubicBezTo>
                    <a:pt x="2923289" y="0"/>
                    <a:pt x="2931850" y="3546"/>
                    <a:pt x="2938162" y="9858"/>
                  </a:cubicBezTo>
                  <a:cubicBezTo>
                    <a:pt x="2944475" y="16171"/>
                    <a:pt x="2948021" y="24732"/>
                    <a:pt x="2948021" y="33658"/>
                  </a:cubicBezTo>
                  <a:lnTo>
                    <a:pt x="2948021" y="143862"/>
                  </a:lnTo>
                  <a:cubicBezTo>
                    <a:pt x="2948021" y="152789"/>
                    <a:pt x="2944475" y="161350"/>
                    <a:pt x="2938162" y="167662"/>
                  </a:cubicBezTo>
                  <a:cubicBezTo>
                    <a:pt x="2931850" y="173975"/>
                    <a:pt x="2923289" y="177521"/>
                    <a:pt x="2914362" y="177521"/>
                  </a:cubicBezTo>
                  <a:lnTo>
                    <a:pt x="33658" y="177521"/>
                  </a:lnTo>
                  <a:cubicBezTo>
                    <a:pt x="24732" y="177521"/>
                    <a:pt x="16171" y="173975"/>
                    <a:pt x="9858" y="167662"/>
                  </a:cubicBezTo>
                  <a:cubicBezTo>
                    <a:pt x="3546" y="161350"/>
                    <a:pt x="0" y="152789"/>
                    <a:pt x="0" y="143862"/>
                  </a:cubicBezTo>
                  <a:lnTo>
                    <a:pt x="0" y="33658"/>
                  </a:lnTo>
                  <a:cubicBezTo>
                    <a:pt x="0" y="24732"/>
                    <a:pt x="3546" y="16171"/>
                    <a:pt x="9858" y="9858"/>
                  </a:cubicBezTo>
                  <a:cubicBezTo>
                    <a:pt x="16171" y="3546"/>
                    <a:pt x="24732" y="0"/>
                    <a:pt x="33658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98ABE2"/>
              </a:solidFill>
              <a:prstDash val="solid"/>
              <a:round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2948021" cy="215621"/>
            </a:xfrm>
            <a:prstGeom prst="rect">
              <a:avLst/>
            </a:prstGeom>
          </p:spPr>
          <p:txBody>
            <a:bodyPr anchor="ctr" rtlCol="false" tIns="46976" lIns="46976" bIns="46976" rIns="4697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3436734" y="2956252"/>
            <a:ext cx="1900524" cy="3115613"/>
          </a:xfrm>
          <a:custGeom>
            <a:avLst/>
            <a:gdLst/>
            <a:ahLst/>
            <a:cxnLst/>
            <a:rect r="r" b="b" t="t" l="l"/>
            <a:pathLst>
              <a:path h="3115613" w="1900524">
                <a:moveTo>
                  <a:pt x="0" y="0"/>
                </a:moveTo>
                <a:lnTo>
                  <a:pt x="1900524" y="0"/>
                </a:lnTo>
                <a:lnTo>
                  <a:pt x="1900524" y="3115613"/>
                </a:lnTo>
                <a:lnTo>
                  <a:pt x="0" y="31156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7308580" y="3424439"/>
            <a:ext cx="3556541" cy="2262849"/>
          </a:xfrm>
          <a:custGeom>
            <a:avLst/>
            <a:gdLst/>
            <a:ahLst/>
            <a:cxnLst/>
            <a:rect r="r" b="b" t="t" l="l"/>
            <a:pathLst>
              <a:path h="2262849" w="3556541">
                <a:moveTo>
                  <a:pt x="0" y="0"/>
                </a:moveTo>
                <a:lnTo>
                  <a:pt x="3556540" y="0"/>
                </a:lnTo>
                <a:lnTo>
                  <a:pt x="3556540" y="2262849"/>
                </a:lnTo>
                <a:lnTo>
                  <a:pt x="0" y="2262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228904" y="532271"/>
            <a:ext cx="15345195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b="true" sz="5000">
                <a:solidFill>
                  <a:srgbClr val="6C73B4"/>
                </a:solidFill>
                <a:latin typeface="Poppins Bold"/>
                <a:ea typeface="Poppins Bold"/>
                <a:cs typeface="Poppins Bold"/>
                <a:sym typeface="Poppins Bold"/>
              </a:rPr>
              <a:t>ÜÇ KONU BIRBIRINI NASIL TAMAMLAR?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312850" y="7515645"/>
            <a:ext cx="4204099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Haklarını bilen, saygılı, özgüv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enli bir birey yetişir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627505" y="7738057"/>
            <a:ext cx="4290496" cy="454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Ailede güçlü iletişi</a:t>
            </a: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 →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941602" y="7472320"/>
            <a:ext cx="4318399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9"/>
              </a:lnSpc>
            </a:pPr>
            <a:r>
              <a:rPr lang="en-US" b="true" sz="24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Çocuğun sosyal becerilerini geliştirir →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4202356" y="6234070"/>
            <a:ext cx="425086" cy="875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6"/>
              </a:lnSpc>
            </a:pPr>
            <a:r>
              <a:rPr lang="en-US" b="true" sz="4800">
                <a:solidFill>
                  <a:srgbClr val="E4EB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264066" y="1736182"/>
            <a:ext cx="9645568" cy="437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7"/>
              </a:lnSpc>
            </a:pPr>
            <a:r>
              <a:rPr lang="en-US" b="true" sz="2399">
                <a:solidFill>
                  <a:srgbClr val="6C7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Sevgi, saygı ve hak bilinci → Sağlıklı bir gelecek!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DAG1EhAdBqs</dc:identifier>
  <dcterms:modified xsi:type="dcterms:W3CDTF">2011-08-01T06:04:30Z</dcterms:modified>
  <cp:revision>1</cp:revision>
  <dc:title>Genel-Özel Hedef Veli Sunumu</dc:title>
</cp:coreProperties>
</file>